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1"/>
    <p:sldMasterId id="2147483762" r:id="rId2"/>
  </p:sldMasterIdLst>
  <p:notesMasterIdLst>
    <p:notesMasterId r:id="rId44"/>
  </p:notesMasterIdLst>
  <p:sldIdLst>
    <p:sldId id="256" r:id="rId3"/>
    <p:sldId id="257" r:id="rId4"/>
    <p:sldId id="258" r:id="rId5"/>
    <p:sldId id="259" r:id="rId6"/>
    <p:sldId id="260" r:id="rId7"/>
    <p:sldId id="261" r:id="rId8"/>
    <p:sldId id="288" r:id="rId9"/>
    <p:sldId id="289" r:id="rId10"/>
    <p:sldId id="290" r:id="rId11"/>
    <p:sldId id="262" r:id="rId12"/>
    <p:sldId id="273" r:id="rId13"/>
    <p:sldId id="263" r:id="rId14"/>
    <p:sldId id="274" r:id="rId15"/>
    <p:sldId id="264" r:id="rId16"/>
    <p:sldId id="268" r:id="rId17"/>
    <p:sldId id="266" r:id="rId18"/>
    <p:sldId id="267" r:id="rId19"/>
    <p:sldId id="269" r:id="rId20"/>
    <p:sldId id="272" r:id="rId21"/>
    <p:sldId id="275" r:id="rId22"/>
    <p:sldId id="276" r:id="rId23"/>
    <p:sldId id="285" r:id="rId24"/>
    <p:sldId id="277" r:id="rId25"/>
    <p:sldId id="270" r:id="rId26"/>
    <p:sldId id="271" r:id="rId27"/>
    <p:sldId id="281" r:id="rId28"/>
    <p:sldId id="282" r:id="rId29"/>
    <p:sldId id="284" r:id="rId30"/>
    <p:sldId id="286" r:id="rId31"/>
    <p:sldId id="287" r:id="rId32"/>
    <p:sldId id="265" r:id="rId33"/>
    <p:sldId id="291" r:id="rId34"/>
    <p:sldId id="293" r:id="rId35"/>
    <p:sldId id="299" r:id="rId36"/>
    <p:sldId id="300" r:id="rId37"/>
    <p:sldId id="294" r:id="rId38"/>
    <p:sldId id="295" r:id="rId39"/>
    <p:sldId id="296" r:id="rId40"/>
    <p:sldId id="297" r:id="rId41"/>
    <p:sldId id="298" r:id="rId42"/>
    <p:sldId id="302" r:id="rId43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FFFF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AB86E7-EF32-4C59-8F9F-36CD173F5758}" v="596" dt="2023-06-30T05:19:17.5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7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황동하" userId="93f3c7cb-3664-4404-9194-4245e8c30685" providerId="ADAL" clId="{0FAB86E7-EF32-4C59-8F9F-36CD173F5758}"/>
    <pc:docChg chg="undo redo custSel addSld delSld modSld sldOrd modNotesMaster">
      <pc:chgData name="황동하" userId="93f3c7cb-3664-4404-9194-4245e8c30685" providerId="ADAL" clId="{0FAB86E7-EF32-4C59-8F9F-36CD173F5758}" dt="2023-06-30T05:34:09.176" v="14069" actId="1076"/>
      <pc:docMkLst>
        <pc:docMk/>
      </pc:docMkLst>
      <pc:sldChg chg="addSp delSp modSp mod delDesignElem">
        <pc:chgData name="황동하" userId="93f3c7cb-3664-4404-9194-4245e8c30685" providerId="ADAL" clId="{0FAB86E7-EF32-4C59-8F9F-36CD173F5758}" dt="2023-06-30T05:34:09.176" v="14069" actId="1076"/>
        <pc:sldMkLst>
          <pc:docMk/>
          <pc:sldMk cId="1904810688" sldId="256"/>
        </pc:sldMkLst>
        <pc:spChg chg="mod">
          <ac:chgData name="황동하" userId="93f3c7cb-3664-4404-9194-4245e8c30685" providerId="ADAL" clId="{0FAB86E7-EF32-4C59-8F9F-36CD173F5758}" dt="2023-06-28T06:01:25.546" v="8622" actId="1076"/>
          <ac:spMkLst>
            <pc:docMk/>
            <pc:sldMk cId="1904810688" sldId="256"/>
            <ac:spMk id="2" creationId="{84149B86-EE31-E702-C40E-4581B20A229D}"/>
          </ac:spMkLst>
        </pc:spChg>
        <pc:spChg chg="mod">
          <ac:chgData name="황동하" userId="93f3c7cb-3664-4404-9194-4245e8c30685" providerId="ADAL" clId="{0FAB86E7-EF32-4C59-8F9F-36CD173F5758}" dt="2023-06-28T06:01:25.778" v="8623" actId="1076"/>
          <ac:spMkLst>
            <pc:docMk/>
            <pc:sldMk cId="1904810688" sldId="256"/>
            <ac:spMk id="3" creationId="{3E5C7F06-2F37-789F-0B19-D2D54B9E0E58}"/>
          </ac:spMkLst>
        </pc:spChg>
        <pc:spChg chg="add mod">
          <ac:chgData name="황동하" userId="93f3c7cb-3664-4404-9194-4245e8c30685" providerId="ADAL" clId="{0FAB86E7-EF32-4C59-8F9F-36CD173F5758}" dt="2023-06-30T05:34:09.176" v="14069" actId="1076"/>
          <ac:spMkLst>
            <pc:docMk/>
            <pc:sldMk cId="1904810688" sldId="256"/>
            <ac:spMk id="5" creationId="{46FC6BB2-487E-DBBB-EB64-240C4CD47407}"/>
          </ac:spMkLst>
        </pc:spChg>
        <pc:spChg chg="add del">
          <ac:chgData name="황동하" userId="93f3c7cb-3664-4404-9194-4245e8c30685" providerId="ADAL" clId="{0FAB86E7-EF32-4C59-8F9F-36CD173F5758}" dt="2023-06-26T05:17:35.945" v="254"/>
          <ac:spMkLst>
            <pc:docMk/>
            <pc:sldMk cId="1904810688" sldId="256"/>
            <ac:spMk id="9" creationId="{54F3A7E8-6DA9-4C2B-ACC8-475F34DAEA1B}"/>
          </ac:spMkLst>
        </pc:spChg>
        <pc:spChg chg="add del">
          <ac:chgData name="황동하" userId="93f3c7cb-3664-4404-9194-4245e8c30685" providerId="ADAL" clId="{0FAB86E7-EF32-4C59-8F9F-36CD173F5758}" dt="2023-06-26T05:17:35.945" v="254"/>
          <ac:spMkLst>
            <pc:docMk/>
            <pc:sldMk cId="1904810688" sldId="256"/>
            <ac:spMk id="11" creationId="{5B21CDF0-4D24-4190-9285-9016C19C164F}"/>
          </ac:spMkLst>
        </pc:spChg>
        <pc:grpChg chg="add del">
          <ac:chgData name="황동하" userId="93f3c7cb-3664-4404-9194-4245e8c30685" providerId="ADAL" clId="{0FAB86E7-EF32-4C59-8F9F-36CD173F5758}" dt="2023-06-26T05:17:35.945" v="254"/>
          <ac:grpSpMkLst>
            <pc:docMk/>
            <pc:sldMk cId="1904810688" sldId="256"/>
            <ac:grpSpMk id="18" creationId="{F2FD01A0-E6FF-41CD-AEBD-279232B90D43}"/>
          </ac:grpSpMkLst>
        </pc:grpChg>
        <pc:grpChg chg="add del">
          <ac:chgData name="황동하" userId="93f3c7cb-3664-4404-9194-4245e8c30685" providerId="ADAL" clId="{0FAB86E7-EF32-4C59-8F9F-36CD173F5758}" dt="2023-06-26T05:17:35.945" v="254"/>
          <ac:grpSpMkLst>
            <pc:docMk/>
            <pc:sldMk cId="1904810688" sldId="256"/>
            <ac:grpSpMk id="22" creationId="{3C9AA14C-80A4-427C-A911-28CD20C56E5E}"/>
          </ac:grpSpMkLst>
        </pc:grpChg>
        <pc:picChg chg="mod">
          <ac:chgData name="황동하" userId="93f3c7cb-3664-4404-9194-4245e8c30685" providerId="ADAL" clId="{0FAB86E7-EF32-4C59-8F9F-36CD173F5758}" dt="2023-06-28T11:33:49.225" v="12261" actId="962"/>
          <ac:picMkLst>
            <pc:docMk/>
            <pc:sldMk cId="1904810688" sldId="256"/>
            <ac:picMk id="4" creationId="{182F0160-B3FD-DCA2-1F6D-AA5197653997}"/>
          </ac:picMkLst>
        </pc:picChg>
      </pc:sldChg>
      <pc:sldChg chg="addSp delSp modSp mod setBg">
        <pc:chgData name="황동하" userId="93f3c7cb-3664-4404-9194-4245e8c30685" providerId="ADAL" clId="{0FAB86E7-EF32-4C59-8F9F-36CD173F5758}" dt="2023-06-28T11:48:09.427" v="13990"/>
        <pc:sldMkLst>
          <pc:docMk/>
          <pc:sldMk cId="3232373955" sldId="257"/>
        </pc:sldMkLst>
        <pc:spChg chg="ord">
          <ac:chgData name="황동하" userId="93f3c7cb-3664-4404-9194-4245e8c30685" providerId="ADAL" clId="{0FAB86E7-EF32-4C59-8F9F-36CD173F5758}" dt="2023-06-28T11:48:09.427" v="13990"/>
          <ac:spMkLst>
            <pc:docMk/>
            <pc:sldMk cId="3232373955" sldId="257"/>
            <ac:spMk id="2" creationId="{5B6D90C1-F68B-CCBE-6C78-9D65E3F7999D}"/>
          </ac:spMkLst>
        </pc:spChg>
        <pc:spChg chg="del mod">
          <ac:chgData name="황동하" userId="93f3c7cb-3664-4404-9194-4245e8c30685" providerId="ADAL" clId="{0FAB86E7-EF32-4C59-8F9F-36CD173F5758}" dt="2023-06-26T05:18:55.376" v="279" actId="478"/>
          <ac:spMkLst>
            <pc:docMk/>
            <pc:sldMk cId="3232373955" sldId="257"/>
            <ac:spMk id="2" creationId="{93D49831-F4C3-341B-8947-0833A873E130}"/>
          </ac:spMkLst>
        </pc:spChg>
        <pc:spChg chg="add del mod">
          <ac:chgData name="황동하" userId="93f3c7cb-3664-4404-9194-4245e8c30685" providerId="ADAL" clId="{0FAB86E7-EF32-4C59-8F9F-36CD173F5758}" dt="2023-06-28T08:08:37.030" v="12089" actId="33699"/>
          <ac:spMkLst>
            <pc:docMk/>
            <pc:sldMk cId="3232373955" sldId="257"/>
            <ac:spMk id="3" creationId="{0B79EFF9-2A4C-8257-9217-09CCB0AFB40A}"/>
          </ac:spMkLst>
        </pc:spChg>
        <pc:spChg chg="add del mod">
          <ac:chgData name="황동하" userId="93f3c7cb-3664-4404-9194-4245e8c30685" providerId="ADAL" clId="{0FAB86E7-EF32-4C59-8F9F-36CD173F5758}" dt="2023-06-26T05:11:08.008" v="117" actId="478"/>
          <ac:spMkLst>
            <pc:docMk/>
            <pc:sldMk cId="3232373955" sldId="257"/>
            <ac:spMk id="3" creationId="{7705525B-E644-0825-248A-C277C10F42BC}"/>
          </ac:spMkLst>
        </pc:spChg>
        <pc:spChg chg="add del mod">
          <ac:chgData name="황동하" userId="93f3c7cb-3664-4404-9194-4245e8c30685" providerId="ADAL" clId="{0FAB86E7-EF32-4C59-8F9F-36CD173F5758}" dt="2023-06-28T08:08:40.322" v="12091" actId="33771"/>
          <ac:spMkLst>
            <pc:docMk/>
            <pc:sldMk cId="3232373955" sldId="257"/>
            <ac:spMk id="4" creationId="{E4A87A1E-1E2B-6A31-687C-6177D6598D27}"/>
          </ac:spMkLst>
        </pc:spChg>
        <pc:spChg chg="add mod">
          <ac:chgData name="황동하" userId="93f3c7cb-3664-4404-9194-4245e8c30685" providerId="ADAL" clId="{0FAB86E7-EF32-4C59-8F9F-36CD173F5758}" dt="2023-06-28T11:48:01.759" v="13988" actId="962"/>
          <ac:spMkLst>
            <pc:docMk/>
            <pc:sldMk cId="3232373955" sldId="257"/>
            <ac:spMk id="5" creationId="{15F373F6-7023-98A2-9945-B03417041DF6}"/>
          </ac:spMkLst>
        </pc:spChg>
        <pc:spChg chg="add del mod">
          <ac:chgData name="황동하" userId="93f3c7cb-3664-4404-9194-4245e8c30685" providerId="ADAL" clId="{0FAB86E7-EF32-4C59-8F9F-36CD173F5758}" dt="2023-06-26T05:10:57.790" v="112" actId="478"/>
          <ac:spMkLst>
            <pc:docMk/>
            <pc:sldMk cId="3232373955" sldId="257"/>
            <ac:spMk id="9" creationId="{0EE26446-05E1-DE63-0286-F7F9965DE068}"/>
          </ac:spMkLst>
        </pc:spChg>
        <pc:spChg chg="add del mod">
          <ac:chgData name="황동하" userId="93f3c7cb-3664-4404-9194-4245e8c30685" providerId="ADAL" clId="{0FAB86E7-EF32-4C59-8F9F-36CD173F5758}" dt="2023-06-26T05:18:57.133" v="280" actId="478"/>
          <ac:spMkLst>
            <pc:docMk/>
            <pc:sldMk cId="3232373955" sldId="257"/>
            <ac:spMk id="11" creationId="{62B0E15B-6E54-65EE-B373-31B622478307}"/>
          </ac:spMkLst>
        </pc:spChg>
        <pc:picChg chg="add del mod">
          <ac:chgData name="황동하" userId="93f3c7cb-3664-4404-9194-4245e8c30685" providerId="ADAL" clId="{0FAB86E7-EF32-4C59-8F9F-36CD173F5758}" dt="2023-06-26T05:09:55.930" v="87" actId="478"/>
          <ac:picMkLst>
            <pc:docMk/>
            <pc:sldMk cId="3232373955" sldId="257"/>
            <ac:picMk id="5" creationId="{55549C7E-8911-33D5-FE21-43974BFB0DE0}"/>
          </ac:picMkLst>
        </pc:picChg>
        <pc:picChg chg="add mod">
          <ac:chgData name="황동하" userId="93f3c7cb-3664-4404-9194-4245e8c30685" providerId="ADAL" clId="{0FAB86E7-EF32-4C59-8F9F-36CD173F5758}" dt="2023-06-28T11:34:07.951" v="12313" actId="962"/>
          <ac:picMkLst>
            <pc:docMk/>
            <pc:sldMk cId="3232373955" sldId="257"/>
            <ac:picMk id="7" creationId="{CF37CB16-1039-FBB5-7E25-9A37C257DF7D}"/>
          </ac:picMkLst>
        </pc:picChg>
      </pc:sldChg>
      <pc:sldChg chg="addSp delSp modSp add mod setBg">
        <pc:chgData name="황동하" userId="93f3c7cb-3664-4404-9194-4245e8c30685" providerId="ADAL" clId="{0FAB86E7-EF32-4C59-8F9F-36CD173F5758}" dt="2023-06-28T08:08:47.004" v="12092" actId="33553"/>
        <pc:sldMkLst>
          <pc:docMk/>
          <pc:sldMk cId="670826864" sldId="258"/>
        </pc:sldMkLst>
        <pc:spChg chg="del">
          <ac:chgData name="황동하" userId="93f3c7cb-3664-4404-9194-4245e8c30685" providerId="ADAL" clId="{0FAB86E7-EF32-4C59-8F9F-36CD173F5758}" dt="2023-06-26T05:11:26.356" v="138" actId="478"/>
          <ac:spMkLst>
            <pc:docMk/>
            <pc:sldMk cId="670826864" sldId="258"/>
            <ac:spMk id="2" creationId="{93D49831-F4C3-341B-8947-0833A873E130}"/>
          </ac:spMkLst>
        </pc:spChg>
        <pc:spChg chg="mod ord">
          <ac:chgData name="황동하" userId="93f3c7cb-3664-4404-9194-4245e8c30685" providerId="ADAL" clId="{0FAB86E7-EF32-4C59-8F9F-36CD173F5758}" dt="2023-06-26T05:39:49.419" v="864" actId="2711"/>
          <ac:spMkLst>
            <pc:docMk/>
            <pc:sldMk cId="670826864" sldId="258"/>
            <ac:spMk id="3" creationId="{7705525B-E644-0825-248A-C277C10F42BC}"/>
          </ac:spMkLst>
        </pc:spChg>
        <pc:spChg chg="add mod">
          <ac:chgData name="황동하" userId="93f3c7cb-3664-4404-9194-4245e8c30685" providerId="ADAL" clId="{0FAB86E7-EF32-4C59-8F9F-36CD173F5758}" dt="2023-06-28T08:08:47.004" v="12092" actId="33553"/>
          <ac:spMkLst>
            <pc:docMk/>
            <pc:sldMk cId="670826864" sldId="258"/>
            <ac:spMk id="4" creationId="{FF0EB9BE-0877-F06B-4AF3-03849826F6FB}"/>
          </ac:spMkLst>
        </pc:spChg>
        <pc:spChg chg="add del mod">
          <ac:chgData name="황동하" userId="93f3c7cb-3664-4404-9194-4245e8c30685" providerId="ADAL" clId="{0FAB86E7-EF32-4C59-8F9F-36CD173F5758}" dt="2023-06-26T05:11:27.400" v="139" actId="478"/>
          <ac:spMkLst>
            <pc:docMk/>
            <pc:sldMk cId="670826864" sldId="258"/>
            <ac:spMk id="6" creationId="{8E6069EE-B7CB-DAD5-E655-B47D10E865D0}"/>
          </ac:spMkLst>
        </pc:spChg>
        <pc:spChg chg="add del">
          <ac:chgData name="황동하" userId="93f3c7cb-3664-4404-9194-4245e8c30685" providerId="ADAL" clId="{0FAB86E7-EF32-4C59-8F9F-36CD173F5758}" dt="2023-06-26T05:17:59.104" v="258" actId="26606"/>
          <ac:spMkLst>
            <pc:docMk/>
            <pc:sldMk cId="670826864" sldId="258"/>
            <ac:spMk id="1031" creationId="{201CC55D-ED54-4C5C-95E6-10947BD1103B}"/>
          </ac:spMkLst>
        </pc:spChg>
        <pc:spChg chg="add del">
          <ac:chgData name="황동하" userId="93f3c7cb-3664-4404-9194-4245e8c30685" providerId="ADAL" clId="{0FAB86E7-EF32-4C59-8F9F-36CD173F5758}" dt="2023-06-26T05:18:07.821" v="266" actId="26606"/>
          <ac:spMkLst>
            <pc:docMk/>
            <pc:sldMk cId="670826864" sldId="258"/>
            <ac:spMk id="1035" creationId="{BB48116A-278A-4CC5-89D3-9DE8E8FF1245}"/>
          </ac:spMkLst>
        </pc:spChg>
        <pc:spChg chg="add del">
          <ac:chgData name="황동하" userId="93f3c7cb-3664-4404-9194-4245e8c30685" providerId="ADAL" clId="{0FAB86E7-EF32-4C59-8F9F-36CD173F5758}" dt="2023-06-26T05:17:59.104" v="258" actId="26606"/>
          <ac:spMkLst>
            <pc:docMk/>
            <pc:sldMk cId="670826864" sldId="258"/>
            <ac:spMk id="1037" creationId="{3873B707-463F-40B0-8227-E8CC6C67EB25}"/>
          </ac:spMkLst>
        </pc:spChg>
        <pc:spChg chg="add del">
          <ac:chgData name="황동하" userId="93f3c7cb-3664-4404-9194-4245e8c30685" providerId="ADAL" clId="{0FAB86E7-EF32-4C59-8F9F-36CD173F5758}" dt="2023-06-26T05:17:59.104" v="258" actId="26606"/>
          <ac:spMkLst>
            <pc:docMk/>
            <pc:sldMk cId="670826864" sldId="258"/>
            <ac:spMk id="1039" creationId="{C13237C8-E62C-4F0D-A318-BD6FB6C2D138}"/>
          </ac:spMkLst>
        </pc:spChg>
        <pc:spChg chg="add del">
          <ac:chgData name="황동하" userId="93f3c7cb-3664-4404-9194-4245e8c30685" providerId="ADAL" clId="{0FAB86E7-EF32-4C59-8F9F-36CD173F5758}" dt="2023-06-26T05:17:59.104" v="258" actId="26606"/>
          <ac:spMkLst>
            <pc:docMk/>
            <pc:sldMk cId="670826864" sldId="258"/>
            <ac:spMk id="1041" creationId="{19C9EAEA-39D0-4B0E-A0EB-51E7B26740B1}"/>
          </ac:spMkLst>
        </pc:spChg>
        <pc:spChg chg="add del">
          <ac:chgData name="황동하" userId="93f3c7cb-3664-4404-9194-4245e8c30685" providerId="ADAL" clId="{0FAB86E7-EF32-4C59-8F9F-36CD173F5758}" dt="2023-06-26T05:17:59.938" v="260" actId="26606"/>
          <ac:spMkLst>
            <pc:docMk/>
            <pc:sldMk cId="670826864" sldId="258"/>
            <ac:spMk id="1043" creationId="{F13C74B1-5B17-4795-BED0-7140497B445A}"/>
          </ac:spMkLst>
        </pc:spChg>
        <pc:spChg chg="add del">
          <ac:chgData name="황동하" userId="93f3c7cb-3664-4404-9194-4245e8c30685" providerId="ADAL" clId="{0FAB86E7-EF32-4C59-8F9F-36CD173F5758}" dt="2023-06-26T05:17:59.938" v="260" actId="26606"/>
          <ac:spMkLst>
            <pc:docMk/>
            <pc:sldMk cId="670826864" sldId="258"/>
            <ac:spMk id="1044" creationId="{D4974D33-8DC5-464E-8C6D-BE58F0669C17}"/>
          </ac:spMkLst>
        </pc:spChg>
        <pc:spChg chg="add del">
          <ac:chgData name="황동하" userId="93f3c7cb-3664-4404-9194-4245e8c30685" providerId="ADAL" clId="{0FAB86E7-EF32-4C59-8F9F-36CD173F5758}" dt="2023-06-26T05:18:02.272" v="262" actId="26606"/>
          <ac:spMkLst>
            <pc:docMk/>
            <pc:sldMk cId="670826864" sldId="258"/>
            <ac:spMk id="1046" creationId="{201CC55D-ED54-4C5C-95E6-10947BD1103B}"/>
          </ac:spMkLst>
        </pc:spChg>
        <pc:spChg chg="add del">
          <ac:chgData name="황동하" userId="93f3c7cb-3664-4404-9194-4245e8c30685" providerId="ADAL" clId="{0FAB86E7-EF32-4C59-8F9F-36CD173F5758}" dt="2023-06-26T05:18:02.272" v="262" actId="26606"/>
          <ac:spMkLst>
            <pc:docMk/>
            <pc:sldMk cId="670826864" sldId="258"/>
            <ac:spMk id="1048" creationId="{3873B707-463F-40B0-8227-E8CC6C67EB25}"/>
          </ac:spMkLst>
        </pc:spChg>
        <pc:spChg chg="add del">
          <ac:chgData name="황동하" userId="93f3c7cb-3664-4404-9194-4245e8c30685" providerId="ADAL" clId="{0FAB86E7-EF32-4C59-8F9F-36CD173F5758}" dt="2023-06-26T05:18:02.272" v="262" actId="26606"/>
          <ac:spMkLst>
            <pc:docMk/>
            <pc:sldMk cId="670826864" sldId="258"/>
            <ac:spMk id="1049" creationId="{C13237C8-E62C-4F0D-A318-BD6FB6C2D138}"/>
          </ac:spMkLst>
        </pc:spChg>
        <pc:spChg chg="add del">
          <ac:chgData name="황동하" userId="93f3c7cb-3664-4404-9194-4245e8c30685" providerId="ADAL" clId="{0FAB86E7-EF32-4C59-8F9F-36CD173F5758}" dt="2023-06-26T05:18:02.272" v="262" actId="26606"/>
          <ac:spMkLst>
            <pc:docMk/>
            <pc:sldMk cId="670826864" sldId="258"/>
            <ac:spMk id="1050" creationId="{19C9EAEA-39D0-4B0E-A0EB-51E7B26740B1}"/>
          </ac:spMkLst>
        </pc:spChg>
        <pc:spChg chg="add del">
          <ac:chgData name="황동하" userId="93f3c7cb-3664-4404-9194-4245e8c30685" providerId="ADAL" clId="{0FAB86E7-EF32-4C59-8F9F-36CD173F5758}" dt="2023-06-26T05:18:07.235" v="264" actId="26606"/>
          <ac:spMkLst>
            <pc:docMk/>
            <pc:sldMk cId="670826864" sldId="258"/>
            <ac:spMk id="1052" creationId="{4F7EBAE4-9945-4473-9E34-B2C66EA0F03D}"/>
          </ac:spMkLst>
        </pc:spChg>
        <pc:spChg chg="add del">
          <ac:chgData name="황동하" userId="93f3c7cb-3664-4404-9194-4245e8c30685" providerId="ADAL" clId="{0FAB86E7-EF32-4C59-8F9F-36CD173F5758}" dt="2023-06-26T05:18:07.235" v="264" actId="26606"/>
          <ac:spMkLst>
            <pc:docMk/>
            <pc:sldMk cId="670826864" sldId="258"/>
            <ac:spMk id="1053" creationId="{70BEB1E7-2F88-40BC-B73D-42E5B6F80BFC}"/>
          </ac:spMkLst>
        </pc:spChg>
        <pc:spChg chg="add del">
          <ac:chgData name="황동하" userId="93f3c7cb-3664-4404-9194-4245e8c30685" providerId="ADAL" clId="{0FAB86E7-EF32-4C59-8F9F-36CD173F5758}" dt="2023-06-26T05:18:07.235" v="264" actId="26606"/>
          <ac:spMkLst>
            <pc:docMk/>
            <pc:sldMk cId="670826864" sldId="258"/>
            <ac:spMk id="1054" creationId="{A7B99495-F43F-4D80-A44F-2CB4764EB90B}"/>
          </ac:spMkLst>
        </pc:spChg>
        <pc:spChg chg="add del">
          <ac:chgData name="황동하" userId="93f3c7cb-3664-4404-9194-4245e8c30685" providerId="ADAL" clId="{0FAB86E7-EF32-4C59-8F9F-36CD173F5758}" dt="2023-06-26T05:18:07.821" v="266" actId="26606"/>
          <ac:spMkLst>
            <pc:docMk/>
            <pc:sldMk cId="670826864" sldId="258"/>
            <ac:spMk id="1056" creationId="{DB304A14-32D0-4873-B914-423ED7B8DAFD}"/>
          </ac:spMkLst>
        </pc:spChg>
        <pc:spChg chg="add del">
          <ac:chgData name="황동하" userId="93f3c7cb-3664-4404-9194-4245e8c30685" providerId="ADAL" clId="{0FAB86E7-EF32-4C59-8F9F-36CD173F5758}" dt="2023-06-26T05:18:07.821" v="266" actId="26606"/>
          <ac:spMkLst>
            <pc:docMk/>
            <pc:sldMk cId="670826864" sldId="258"/>
            <ac:spMk id="1057" creationId="{1D460C86-854F-4FB3-ABC2-E823D8FEB9DB}"/>
          </ac:spMkLst>
        </pc:spChg>
        <pc:spChg chg="add del">
          <ac:chgData name="황동하" userId="93f3c7cb-3664-4404-9194-4245e8c30685" providerId="ADAL" clId="{0FAB86E7-EF32-4C59-8F9F-36CD173F5758}" dt="2023-06-26T05:18:22.067" v="272" actId="26606"/>
          <ac:spMkLst>
            <pc:docMk/>
            <pc:sldMk cId="670826864" sldId="258"/>
            <ac:spMk id="1059" creationId="{4F7EBAE4-9945-4473-9E34-B2C66EA0F03D}"/>
          </ac:spMkLst>
        </pc:spChg>
        <pc:spChg chg="add del">
          <ac:chgData name="황동하" userId="93f3c7cb-3664-4404-9194-4245e8c30685" providerId="ADAL" clId="{0FAB86E7-EF32-4C59-8F9F-36CD173F5758}" dt="2023-06-26T05:18:22.067" v="272" actId="26606"/>
          <ac:spMkLst>
            <pc:docMk/>
            <pc:sldMk cId="670826864" sldId="258"/>
            <ac:spMk id="1060" creationId="{70BEB1E7-2F88-40BC-B73D-42E5B6F80BFC}"/>
          </ac:spMkLst>
        </pc:spChg>
        <pc:spChg chg="add del">
          <ac:chgData name="황동하" userId="93f3c7cb-3664-4404-9194-4245e8c30685" providerId="ADAL" clId="{0FAB86E7-EF32-4C59-8F9F-36CD173F5758}" dt="2023-06-26T05:18:22.067" v="272" actId="26606"/>
          <ac:spMkLst>
            <pc:docMk/>
            <pc:sldMk cId="670826864" sldId="258"/>
            <ac:spMk id="1061" creationId="{A7B99495-F43F-4D80-A44F-2CB4764EB90B}"/>
          </ac:spMkLst>
        </pc:spChg>
        <pc:spChg chg="add del">
          <ac:chgData name="황동하" userId="93f3c7cb-3664-4404-9194-4245e8c30685" providerId="ADAL" clId="{0FAB86E7-EF32-4C59-8F9F-36CD173F5758}" dt="2023-06-26T05:18:22.055" v="271" actId="26606"/>
          <ac:spMkLst>
            <pc:docMk/>
            <pc:sldMk cId="670826864" sldId="258"/>
            <ac:spMk id="1066" creationId="{6EFC920F-B85A-4068-BD93-41064EDE93D3}"/>
          </ac:spMkLst>
        </pc:spChg>
        <pc:spChg chg="add del">
          <ac:chgData name="황동하" userId="93f3c7cb-3664-4404-9194-4245e8c30685" providerId="ADAL" clId="{0FAB86E7-EF32-4C59-8F9F-36CD173F5758}" dt="2023-06-26T05:18:22.055" v="271" actId="26606"/>
          <ac:spMkLst>
            <pc:docMk/>
            <pc:sldMk cId="670826864" sldId="258"/>
            <ac:spMk id="1072" creationId="{CBC4F608-B4B8-48C3-9572-C0F061B1CD99}"/>
          </ac:spMkLst>
        </pc:spChg>
        <pc:spChg chg="add del">
          <ac:chgData name="황동하" userId="93f3c7cb-3664-4404-9194-4245e8c30685" providerId="ADAL" clId="{0FAB86E7-EF32-4C59-8F9F-36CD173F5758}" dt="2023-06-26T05:18:22.055" v="271" actId="26606"/>
          <ac:spMkLst>
            <pc:docMk/>
            <pc:sldMk cId="670826864" sldId="258"/>
            <ac:spMk id="1074" creationId="{1382A32C-5B0C-4B1C-A074-76C6DBCC9F87}"/>
          </ac:spMkLst>
        </pc:spChg>
        <pc:spChg chg="add">
          <ac:chgData name="황동하" userId="93f3c7cb-3664-4404-9194-4245e8c30685" providerId="ADAL" clId="{0FAB86E7-EF32-4C59-8F9F-36CD173F5758}" dt="2023-06-26T05:18:22.067" v="272" actId="26606"/>
          <ac:spMkLst>
            <pc:docMk/>
            <pc:sldMk cId="670826864" sldId="258"/>
            <ac:spMk id="1076" creationId="{0E3596DD-156A-473E-9BB3-C6A29F7574E9}"/>
          </ac:spMkLst>
        </pc:spChg>
        <pc:spChg chg="add">
          <ac:chgData name="황동하" userId="93f3c7cb-3664-4404-9194-4245e8c30685" providerId="ADAL" clId="{0FAB86E7-EF32-4C59-8F9F-36CD173F5758}" dt="2023-06-26T05:18:22.067" v="272" actId="26606"/>
          <ac:spMkLst>
            <pc:docMk/>
            <pc:sldMk cId="670826864" sldId="258"/>
            <ac:spMk id="1077" creationId="{2C46C4D6-C474-4E92-B52E-944C1118F7B6}"/>
          </ac:spMkLst>
        </pc:spChg>
        <pc:grpChg chg="add del">
          <ac:chgData name="황동하" userId="93f3c7cb-3664-4404-9194-4245e8c30685" providerId="ADAL" clId="{0FAB86E7-EF32-4C59-8F9F-36CD173F5758}" dt="2023-06-26T05:17:59.104" v="258" actId="26606"/>
          <ac:grpSpMkLst>
            <pc:docMk/>
            <pc:sldMk cId="670826864" sldId="258"/>
            <ac:grpSpMk id="1033" creationId="{1DE889C7-FAD6-4397-98E2-05D503484459}"/>
          </ac:grpSpMkLst>
        </pc:grpChg>
        <pc:grpChg chg="add del">
          <ac:chgData name="황동하" userId="93f3c7cb-3664-4404-9194-4245e8c30685" providerId="ADAL" clId="{0FAB86E7-EF32-4C59-8F9F-36CD173F5758}" dt="2023-06-26T05:18:02.272" v="262" actId="26606"/>
          <ac:grpSpMkLst>
            <pc:docMk/>
            <pc:sldMk cId="670826864" sldId="258"/>
            <ac:grpSpMk id="1047" creationId="{1DE889C7-FAD6-4397-98E2-05D503484459}"/>
          </ac:grpSpMkLst>
        </pc:grpChg>
        <pc:grpChg chg="add del">
          <ac:chgData name="황동하" userId="93f3c7cb-3664-4404-9194-4245e8c30685" providerId="ADAL" clId="{0FAB86E7-EF32-4C59-8F9F-36CD173F5758}" dt="2023-06-26T05:18:22.055" v="271" actId="26606"/>
          <ac:grpSpMkLst>
            <pc:docMk/>
            <pc:sldMk cId="670826864" sldId="258"/>
            <ac:grpSpMk id="1068" creationId="{1C559108-BBAE-426C-8564-051D2BA6DDC8}"/>
          </ac:grpSpMkLst>
        </pc:grpChg>
        <pc:picChg chg="del">
          <ac:chgData name="황동하" userId="93f3c7cb-3664-4404-9194-4245e8c30685" providerId="ADAL" clId="{0FAB86E7-EF32-4C59-8F9F-36CD173F5758}" dt="2023-06-26T05:11:32.543" v="141" actId="478"/>
          <ac:picMkLst>
            <pc:docMk/>
            <pc:sldMk cId="670826864" sldId="258"/>
            <ac:picMk id="7" creationId="{CF37CB16-1039-FBB5-7E25-9A37C257DF7D}"/>
          </ac:picMkLst>
        </pc:picChg>
        <pc:picChg chg="add mod">
          <ac:chgData name="황동하" userId="93f3c7cb-3664-4404-9194-4245e8c30685" providerId="ADAL" clId="{0FAB86E7-EF32-4C59-8F9F-36CD173F5758}" dt="2023-06-26T05:18:28.781" v="274" actId="1076"/>
          <ac:picMkLst>
            <pc:docMk/>
            <pc:sldMk cId="670826864" sldId="258"/>
            <ac:picMk id="1026" creationId="{372C37E2-0FBF-0EFF-1FF7-A3E75905318D}"/>
          </ac:picMkLst>
        </pc:picChg>
      </pc:sldChg>
      <pc:sldChg chg="addSp delSp modSp add mod modClrScheme delDesignElem chgLayout">
        <pc:chgData name="황동하" userId="93f3c7cb-3664-4404-9194-4245e8c30685" providerId="ADAL" clId="{0FAB86E7-EF32-4C59-8F9F-36CD173F5758}" dt="2023-06-28T12:15:50.075" v="14019" actId="948"/>
        <pc:sldMkLst>
          <pc:docMk/>
          <pc:sldMk cId="375662253" sldId="259"/>
        </pc:sldMkLst>
        <pc:spChg chg="add mod ord">
          <ac:chgData name="황동하" userId="93f3c7cb-3664-4404-9194-4245e8c30685" providerId="ADAL" clId="{0FAB86E7-EF32-4C59-8F9F-36CD173F5758}" dt="2023-06-26T05:42:29.331" v="887" actId="122"/>
          <ac:spMkLst>
            <pc:docMk/>
            <pc:sldMk cId="375662253" sldId="259"/>
            <ac:spMk id="2" creationId="{7C865FB5-B734-2C7B-E50F-4659382B795B}"/>
          </ac:spMkLst>
        </pc:spChg>
        <pc:spChg chg="mod ord">
          <ac:chgData name="황동하" userId="93f3c7cb-3664-4404-9194-4245e8c30685" providerId="ADAL" clId="{0FAB86E7-EF32-4C59-8F9F-36CD173F5758}" dt="2023-06-28T12:15:43.012" v="14018" actId="948"/>
          <ac:spMkLst>
            <pc:docMk/>
            <pc:sldMk cId="375662253" sldId="259"/>
            <ac:spMk id="3" creationId="{7705525B-E644-0825-248A-C277C10F42BC}"/>
          </ac:spMkLst>
        </pc:spChg>
        <pc:spChg chg="del mod">
          <ac:chgData name="황동하" userId="93f3c7cb-3664-4404-9194-4245e8c30685" providerId="ADAL" clId="{0FAB86E7-EF32-4C59-8F9F-36CD173F5758}" dt="2023-06-26T05:23:24.661" v="321" actId="478"/>
          <ac:spMkLst>
            <pc:docMk/>
            <pc:sldMk cId="375662253" sldId="259"/>
            <ac:spMk id="4" creationId="{FF0EB9BE-0877-F06B-4AF3-03849826F6FB}"/>
          </ac:spMkLst>
        </pc:spChg>
        <pc:spChg chg="add mod ord">
          <ac:chgData name="황동하" userId="93f3c7cb-3664-4404-9194-4245e8c30685" providerId="ADAL" clId="{0FAB86E7-EF32-4C59-8F9F-36CD173F5758}" dt="2023-06-26T05:25:15.382" v="359" actId="255"/>
          <ac:spMkLst>
            <pc:docMk/>
            <pc:sldMk cId="375662253" sldId="259"/>
            <ac:spMk id="5" creationId="{8E1EE634-5331-0D5E-C150-1DF297B6C981}"/>
          </ac:spMkLst>
        </pc:spChg>
        <pc:spChg chg="add mod ord">
          <ac:chgData name="황동하" userId="93f3c7cb-3664-4404-9194-4245e8c30685" providerId="ADAL" clId="{0FAB86E7-EF32-4C59-8F9F-36CD173F5758}" dt="2023-06-26T05:25:17.797" v="360" actId="255"/>
          <ac:spMkLst>
            <pc:docMk/>
            <pc:sldMk cId="375662253" sldId="259"/>
            <ac:spMk id="6" creationId="{FD3913D5-8C7F-DC89-6A29-DEBC7381040A}"/>
          </ac:spMkLst>
        </pc:spChg>
        <pc:spChg chg="add del mod ord">
          <ac:chgData name="황동하" userId="93f3c7cb-3664-4404-9194-4245e8c30685" providerId="ADAL" clId="{0FAB86E7-EF32-4C59-8F9F-36CD173F5758}" dt="2023-06-26T05:23:48.643" v="339" actId="478"/>
          <ac:spMkLst>
            <pc:docMk/>
            <pc:sldMk cId="375662253" sldId="259"/>
            <ac:spMk id="7" creationId="{178D0618-2E6B-FC00-1549-C9CE74F55C82}"/>
          </ac:spMkLst>
        </pc:spChg>
        <pc:spChg chg="add mod">
          <ac:chgData name="황동하" userId="93f3c7cb-3664-4404-9194-4245e8c30685" providerId="ADAL" clId="{0FAB86E7-EF32-4C59-8F9F-36CD173F5758}" dt="2023-06-28T12:15:50.075" v="14019" actId="948"/>
          <ac:spMkLst>
            <pc:docMk/>
            <pc:sldMk cId="375662253" sldId="259"/>
            <ac:spMk id="8" creationId="{E04B070C-D820-8B39-D5FC-D85EF097A365}"/>
          </ac:spMkLst>
        </pc:spChg>
        <pc:spChg chg="del">
          <ac:chgData name="황동하" userId="93f3c7cb-3664-4404-9194-4245e8c30685" providerId="ADAL" clId="{0FAB86E7-EF32-4C59-8F9F-36CD173F5758}" dt="2023-06-26T05:23:12.173" v="319" actId="700"/>
          <ac:spMkLst>
            <pc:docMk/>
            <pc:sldMk cId="375662253" sldId="259"/>
            <ac:spMk id="1076" creationId="{0E3596DD-156A-473E-9BB3-C6A29F7574E9}"/>
          </ac:spMkLst>
        </pc:spChg>
        <pc:spChg chg="del">
          <ac:chgData name="황동하" userId="93f3c7cb-3664-4404-9194-4245e8c30685" providerId="ADAL" clId="{0FAB86E7-EF32-4C59-8F9F-36CD173F5758}" dt="2023-06-26T05:23:12.173" v="319" actId="700"/>
          <ac:spMkLst>
            <pc:docMk/>
            <pc:sldMk cId="375662253" sldId="259"/>
            <ac:spMk id="1077" creationId="{2C46C4D6-C474-4E92-B52E-944C1118F7B6}"/>
          </ac:spMkLst>
        </pc:spChg>
        <pc:picChg chg="del">
          <ac:chgData name="황동하" userId="93f3c7cb-3664-4404-9194-4245e8c30685" providerId="ADAL" clId="{0FAB86E7-EF32-4C59-8F9F-36CD173F5758}" dt="2023-06-26T05:23:39.172" v="336" actId="478"/>
          <ac:picMkLst>
            <pc:docMk/>
            <pc:sldMk cId="375662253" sldId="259"/>
            <ac:picMk id="1026" creationId="{372C37E2-0FBF-0EFF-1FF7-A3E75905318D}"/>
          </ac:picMkLst>
        </pc:picChg>
      </pc:sldChg>
      <pc:sldChg chg="addSp delSp modSp add mod modClrScheme chgLayout">
        <pc:chgData name="황동하" userId="93f3c7cb-3664-4404-9194-4245e8c30685" providerId="ADAL" clId="{0FAB86E7-EF32-4C59-8F9F-36CD173F5758}" dt="2023-06-28T11:34:17.686" v="12343" actId="962"/>
        <pc:sldMkLst>
          <pc:docMk/>
          <pc:sldMk cId="1581318799" sldId="260"/>
        </pc:sldMkLst>
        <pc:spChg chg="mod ord">
          <ac:chgData name="황동하" userId="93f3c7cb-3664-4404-9194-4245e8c30685" providerId="ADAL" clId="{0FAB86E7-EF32-4C59-8F9F-36CD173F5758}" dt="2023-06-26T05:42:21.837" v="885" actId="122"/>
          <ac:spMkLst>
            <pc:docMk/>
            <pc:sldMk cId="1581318799" sldId="260"/>
            <ac:spMk id="2" creationId="{7C865FB5-B734-2C7B-E50F-4659382B795B}"/>
          </ac:spMkLst>
        </pc:spChg>
        <pc:spChg chg="del mod ord">
          <ac:chgData name="황동하" userId="93f3c7cb-3664-4404-9194-4245e8c30685" providerId="ADAL" clId="{0FAB86E7-EF32-4C59-8F9F-36CD173F5758}" dt="2023-06-26T05:37:00.474" v="804" actId="478"/>
          <ac:spMkLst>
            <pc:docMk/>
            <pc:sldMk cId="1581318799" sldId="260"/>
            <ac:spMk id="3" creationId="{7705525B-E644-0825-248A-C277C10F42BC}"/>
          </ac:spMkLst>
        </pc:spChg>
        <pc:spChg chg="del mod ord">
          <ac:chgData name="황동하" userId="93f3c7cb-3664-4404-9194-4245e8c30685" providerId="ADAL" clId="{0FAB86E7-EF32-4C59-8F9F-36CD173F5758}" dt="2023-06-26T05:36:59.833" v="803" actId="478"/>
          <ac:spMkLst>
            <pc:docMk/>
            <pc:sldMk cId="1581318799" sldId="260"/>
            <ac:spMk id="5" creationId="{8E1EE634-5331-0D5E-C150-1DF297B6C981}"/>
          </ac:spMkLst>
        </pc:spChg>
        <pc:spChg chg="del">
          <ac:chgData name="황동하" userId="93f3c7cb-3664-4404-9194-4245e8c30685" providerId="ADAL" clId="{0FAB86E7-EF32-4C59-8F9F-36CD173F5758}" dt="2023-06-26T05:36:51.005" v="799" actId="478"/>
          <ac:spMkLst>
            <pc:docMk/>
            <pc:sldMk cId="1581318799" sldId="260"/>
            <ac:spMk id="6" creationId="{FD3913D5-8C7F-DC89-6A29-DEBC7381040A}"/>
          </ac:spMkLst>
        </pc:spChg>
        <pc:spChg chg="add del mod">
          <ac:chgData name="황동하" userId="93f3c7cb-3664-4404-9194-4245e8c30685" providerId="ADAL" clId="{0FAB86E7-EF32-4C59-8F9F-36CD173F5758}" dt="2023-06-26T05:36:52.032" v="800" actId="478"/>
          <ac:spMkLst>
            <pc:docMk/>
            <pc:sldMk cId="1581318799" sldId="260"/>
            <ac:spMk id="7" creationId="{861ACFF9-392E-AB21-ECBA-1F5DE2307635}"/>
          </ac:spMkLst>
        </pc:spChg>
        <pc:spChg chg="del">
          <ac:chgData name="황동하" userId="93f3c7cb-3664-4404-9194-4245e8c30685" providerId="ADAL" clId="{0FAB86E7-EF32-4C59-8F9F-36CD173F5758}" dt="2023-06-26T05:36:52.834" v="801" actId="478"/>
          <ac:spMkLst>
            <pc:docMk/>
            <pc:sldMk cId="1581318799" sldId="260"/>
            <ac:spMk id="8" creationId="{E04B070C-D820-8B39-D5FC-D85EF097A365}"/>
          </ac:spMkLst>
        </pc:spChg>
        <pc:spChg chg="add del mod ord">
          <ac:chgData name="황동하" userId="93f3c7cb-3664-4404-9194-4245e8c30685" providerId="ADAL" clId="{0FAB86E7-EF32-4C59-8F9F-36CD173F5758}" dt="2023-06-26T05:37:57.281" v="809" actId="478"/>
          <ac:spMkLst>
            <pc:docMk/>
            <pc:sldMk cId="1581318799" sldId="260"/>
            <ac:spMk id="11" creationId="{B210D60F-9224-4ADF-BAA6-9760027A89E3}"/>
          </ac:spMkLst>
        </pc:spChg>
        <pc:spChg chg="add mod">
          <ac:chgData name="황동하" userId="93f3c7cb-3664-4404-9194-4245e8c30685" providerId="ADAL" clId="{0FAB86E7-EF32-4C59-8F9F-36CD173F5758}" dt="2023-06-26T05:39:13.041" v="856" actId="1036"/>
          <ac:spMkLst>
            <pc:docMk/>
            <pc:sldMk cId="1581318799" sldId="260"/>
            <ac:spMk id="12" creationId="{C4FC13A5-5EEC-E201-D1C4-CE59E20FB341}"/>
          </ac:spMkLst>
        </pc:spChg>
        <pc:grpChg chg="add mod">
          <ac:chgData name="황동하" userId="93f3c7cb-3664-4404-9194-4245e8c30685" providerId="ADAL" clId="{0FAB86E7-EF32-4C59-8F9F-36CD173F5758}" dt="2023-06-28T11:34:17.686" v="12343" actId="962"/>
          <ac:grpSpMkLst>
            <pc:docMk/>
            <pc:sldMk cId="1581318799" sldId="260"/>
            <ac:grpSpMk id="13" creationId="{B483CC7C-2E11-8666-DCC1-95F0CCB38340}"/>
          </ac:grpSpMkLst>
        </pc:grpChg>
        <pc:picChg chg="add mod">
          <ac:chgData name="황동하" userId="93f3c7cb-3664-4404-9194-4245e8c30685" providerId="ADAL" clId="{0FAB86E7-EF32-4C59-8F9F-36CD173F5758}" dt="2023-06-26T05:38:58.514" v="849" actId="1076"/>
          <ac:picMkLst>
            <pc:docMk/>
            <pc:sldMk cId="1581318799" sldId="260"/>
            <ac:picMk id="10" creationId="{8FDF361D-ABA0-B12B-581A-262EA2B9405B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34:28.677" v="12377" actId="962"/>
        <pc:sldMkLst>
          <pc:docMk/>
          <pc:sldMk cId="3458911645" sldId="261"/>
        </pc:sldMkLst>
        <pc:spChg chg="mod">
          <ac:chgData name="황동하" userId="93f3c7cb-3664-4404-9194-4245e8c30685" providerId="ADAL" clId="{0FAB86E7-EF32-4C59-8F9F-36CD173F5758}" dt="2023-06-26T05:41:29.376" v="878" actId="20577"/>
          <ac:spMkLst>
            <pc:docMk/>
            <pc:sldMk cId="3458911645" sldId="261"/>
            <ac:spMk id="2" creationId="{7C865FB5-B734-2C7B-E50F-4659382B795B}"/>
          </ac:spMkLst>
        </pc:spChg>
        <pc:spChg chg="add mod">
          <ac:chgData name="황동하" userId="93f3c7cb-3664-4404-9194-4245e8c30685" providerId="ADAL" clId="{0FAB86E7-EF32-4C59-8F9F-36CD173F5758}" dt="2023-06-26T05:47:35.246" v="1072" actId="164"/>
          <ac:spMkLst>
            <pc:docMk/>
            <pc:sldMk cId="3458911645" sldId="261"/>
            <ac:spMk id="5" creationId="{95B0CB72-A2D2-6AB4-EFD6-4600A518FF74}"/>
          </ac:spMkLst>
        </pc:spChg>
        <pc:grpChg chg="add mod">
          <ac:chgData name="황동하" userId="93f3c7cb-3664-4404-9194-4245e8c30685" providerId="ADAL" clId="{0FAB86E7-EF32-4C59-8F9F-36CD173F5758}" dt="2023-06-28T11:34:28.677" v="12377" actId="962"/>
          <ac:grpSpMkLst>
            <pc:docMk/>
            <pc:sldMk cId="3458911645" sldId="261"/>
            <ac:grpSpMk id="6" creationId="{B13782D6-15B8-D8F8-8B2F-21FC8119A7CE}"/>
          </ac:grpSpMkLst>
        </pc:grpChg>
        <pc:grpChg chg="del">
          <ac:chgData name="황동하" userId="93f3c7cb-3664-4404-9194-4245e8c30685" providerId="ADAL" clId="{0FAB86E7-EF32-4C59-8F9F-36CD173F5758}" dt="2023-06-26T05:41:24.352" v="866" actId="478"/>
          <ac:grpSpMkLst>
            <pc:docMk/>
            <pc:sldMk cId="3458911645" sldId="261"/>
            <ac:grpSpMk id="13" creationId="{B483CC7C-2E11-8666-DCC1-95F0CCB38340}"/>
          </ac:grpSpMkLst>
        </pc:grpChg>
        <pc:picChg chg="add mod">
          <ac:chgData name="황동하" userId="93f3c7cb-3664-4404-9194-4245e8c30685" providerId="ADAL" clId="{0FAB86E7-EF32-4C59-8F9F-36CD173F5758}" dt="2023-06-26T05:47:35.246" v="1072" actId="164"/>
          <ac:picMkLst>
            <pc:docMk/>
            <pc:sldMk cId="3458911645" sldId="261"/>
            <ac:picMk id="4" creationId="{C03127A8-574E-6FED-112C-969DEC9E21B0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2:03:57.650" v="13997" actId="14826"/>
        <pc:sldMkLst>
          <pc:docMk/>
          <pc:sldMk cId="2366632065" sldId="262"/>
        </pc:sldMkLst>
        <pc:spChg chg="mod">
          <ac:chgData name="황동하" userId="93f3c7cb-3664-4404-9194-4245e8c30685" providerId="ADAL" clId="{0FAB86E7-EF32-4C59-8F9F-36CD173F5758}" dt="2023-06-26T05:47:29.527" v="1069" actId="20577"/>
          <ac:spMkLst>
            <pc:docMk/>
            <pc:sldMk cId="2366632065" sldId="262"/>
            <ac:spMk id="2" creationId="{7C865FB5-B734-2C7B-E50F-4659382B795B}"/>
          </ac:spMkLst>
        </pc:spChg>
        <pc:spChg chg="del">
          <ac:chgData name="황동하" userId="93f3c7cb-3664-4404-9194-4245e8c30685" providerId="ADAL" clId="{0FAB86E7-EF32-4C59-8F9F-36CD173F5758}" dt="2023-06-26T05:47:31.751" v="1071" actId="478"/>
          <ac:spMkLst>
            <pc:docMk/>
            <pc:sldMk cId="2366632065" sldId="262"/>
            <ac:spMk id="5" creationId="{95B0CB72-A2D2-6AB4-EFD6-4600A518FF74}"/>
          </ac:spMkLst>
        </pc:spChg>
        <pc:spChg chg="add del">
          <ac:chgData name="황동하" userId="93f3c7cb-3664-4404-9194-4245e8c30685" providerId="ADAL" clId="{0FAB86E7-EF32-4C59-8F9F-36CD173F5758}" dt="2023-06-26T05:48:10.976" v="1074" actId="478"/>
          <ac:spMkLst>
            <pc:docMk/>
            <pc:sldMk cId="2366632065" sldId="262"/>
            <ac:spMk id="6" creationId="{109DDBC0-C717-1620-138C-78D9930831C9}"/>
          </ac:spMkLst>
        </pc:spChg>
        <pc:spChg chg="add mod">
          <ac:chgData name="황동하" userId="93f3c7cb-3664-4404-9194-4245e8c30685" providerId="ADAL" clId="{0FAB86E7-EF32-4C59-8F9F-36CD173F5758}" dt="2023-06-28T12:03:15.818" v="13994" actId="14826"/>
          <ac:spMkLst>
            <pc:docMk/>
            <pc:sldMk cId="2366632065" sldId="262"/>
            <ac:spMk id="8" creationId="{51E69E4F-12BE-481B-6AF9-FFAC874C820F}"/>
          </ac:spMkLst>
        </pc:spChg>
        <pc:spChg chg="add mod topLvl">
          <ac:chgData name="황동하" userId="93f3c7cb-3664-4404-9194-4245e8c30685" providerId="ADAL" clId="{0FAB86E7-EF32-4C59-8F9F-36CD173F5758}" dt="2023-06-28T12:03:50.504" v="13996" actId="14826"/>
          <ac:spMkLst>
            <pc:docMk/>
            <pc:sldMk cId="2366632065" sldId="262"/>
            <ac:spMk id="9" creationId="{012EAE7F-859D-C082-E7AC-ACAD5456FB15}"/>
          </ac:spMkLst>
        </pc:spChg>
        <pc:spChg chg="add mod topLvl">
          <ac:chgData name="황동하" userId="93f3c7cb-3664-4404-9194-4245e8c30685" providerId="ADAL" clId="{0FAB86E7-EF32-4C59-8F9F-36CD173F5758}" dt="2023-06-28T12:03:57.650" v="13997" actId="14826"/>
          <ac:spMkLst>
            <pc:docMk/>
            <pc:sldMk cId="2366632065" sldId="262"/>
            <ac:spMk id="12" creationId="{88A218BE-36A9-C5FD-6773-64849CCA0812}"/>
          </ac:spMkLst>
        </pc:spChg>
        <pc:spChg chg="add mod topLvl">
          <ac:chgData name="황동하" userId="93f3c7cb-3664-4404-9194-4245e8c30685" providerId="ADAL" clId="{0FAB86E7-EF32-4C59-8F9F-36CD173F5758}" dt="2023-06-27T02:30:11.899" v="3174" actId="948"/>
          <ac:spMkLst>
            <pc:docMk/>
            <pc:sldMk cId="2366632065" sldId="262"/>
            <ac:spMk id="15" creationId="{710A8F31-FA07-1CC5-B869-5D17361C975C}"/>
          </ac:spMkLst>
        </pc:spChg>
        <pc:spChg chg="add mod topLvl">
          <ac:chgData name="황동하" userId="93f3c7cb-3664-4404-9194-4245e8c30685" providerId="ADAL" clId="{0FAB86E7-EF32-4C59-8F9F-36CD173F5758}" dt="2023-06-27T02:30:35.288" v="3177" actId="1076"/>
          <ac:spMkLst>
            <pc:docMk/>
            <pc:sldMk cId="2366632065" sldId="262"/>
            <ac:spMk id="16" creationId="{AB2A48E2-699B-3697-D83D-87A76C5066FC}"/>
          </ac:spMkLst>
        </pc:spChg>
        <pc:spChg chg="add mod topLvl">
          <ac:chgData name="황동하" userId="93f3c7cb-3664-4404-9194-4245e8c30685" providerId="ADAL" clId="{0FAB86E7-EF32-4C59-8F9F-36CD173F5758}" dt="2023-06-27T02:30:29.773" v="3176" actId="948"/>
          <ac:spMkLst>
            <pc:docMk/>
            <pc:sldMk cId="2366632065" sldId="262"/>
            <ac:spMk id="17" creationId="{74B96F1A-8E7E-24CB-C423-9BEDFB1ACAF6}"/>
          </ac:spMkLst>
        </pc:spChg>
        <pc:grpChg chg="add mod topLvl">
          <ac:chgData name="황동하" userId="93f3c7cb-3664-4404-9194-4245e8c30685" providerId="ADAL" clId="{0FAB86E7-EF32-4C59-8F9F-36CD173F5758}" dt="2023-06-28T12:03:50.504" v="13996" actId="14826"/>
          <ac:grpSpMkLst>
            <pc:docMk/>
            <pc:sldMk cId="2366632065" sldId="262"/>
            <ac:grpSpMk id="7" creationId="{89BEC2CA-53AA-7F98-702C-1C2C93E16FC3}"/>
          </ac:grpSpMkLst>
        </pc:grpChg>
        <pc:grpChg chg="add del mod">
          <ac:chgData name="황동하" userId="93f3c7cb-3664-4404-9194-4245e8c30685" providerId="ADAL" clId="{0FAB86E7-EF32-4C59-8F9F-36CD173F5758}" dt="2023-06-26T05:52:47.248" v="1175" actId="165"/>
          <ac:grpSpMkLst>
            <pc:docMk/>
            <pc:sldMk cId="2366632065" sldId="262"/>
            <ac:grpSpMk id="10" creationId="{71EE0CCC-0090-A3B2-4350-F7FC28325748}"/>
          </ac:grpSpMkLst>
        </pc:grpChg>
        <pc:grpChg chg="add mod topLvl">
          <ac:chgData name="황동하" userId="93f3c7cb-3664-4404-9194-4245e8c30685" providerId="ADAL" clId="{0FAB86E7-EF32-4C59-8F9F-36CD173F5758}" dt="2023-06-28T12:03:15.818" v="13994" actId="14826"/>
          <ac:grpSpMkLst>
            <pc:docMk/>
            <pc:sldMk cId="2366632065" sldId="262"/>
            <ac:grpSpMk id="11" creationId="{751794F3-5903-BAA6-ACFB-91F532716678}"/>
          </ac:grpSpMkLst>
        </pc:grpChg>
        <pc:grpChg chg="add mod topLvl">
          <ac:chgData name="황동하" userId="93f3c7cb-3664-4404-9194-4245e8c30685" providerId="ADAL" clId="{0FAB86E7-EF32-4C59-8F9F-36CD173F5758}" dt="2023-06-28T12:03:50.504" v="13996" actId="14826"/>
          <ac:grpSpMkLst>
            <pc:docMk/>
            <pc:sldMk cId="2366632065" sldId="262"/>
            <ac:grpSpMk id="13" creationId="{B7444292-5271-301C-9415-6831AF10D78E}"/>
          </ac:grpSpMkLst>
        </pc:grpChg>
        <pc:grpChg chg="add mod topLvl">
          <ac:chgData name="황동하" userId="93f3c7cb-3664-4404-9194-4245e8c30685" providerId="ADAL" clId="{0FAB86E7-EF32-4C59-8F9F-36CD173F5758}" dt="2023-06-28T12:03:57.650" v="13997" actId="14826"/>
          <ac:grpSpMkLst>
            <pc:docMk/>
            <pc:sldMk cId="2366632065" sldId="262"/>
            <ac:grpSpMk id="14" creationId="{ED024FF7-CEDC-2658-89F1-49ADAB1D050C}"/>
          </ac:grpSpMkLst>
        </pc:grpChg>
        <pc:grpChg chg="add del mod">
          <ac:chgData name="황동하" userId="93f3c7cb-3664-4404-9194-4245e8c30685" providerId="ADAL" clId="{0FAB86E7-EF32-4C59-8F9F-36CD173F5758}" dt="2023-06-26T05:57:27.914" v="1460" actId="165"/>
          <ac:grpSpMkLst>
            <pc:docMk/>
            <pc:sldMk cId="2366632065" sldId="262"/>
            <ac:grpSpMk id="18" creationId="{3B530C59-4C3B-9D30-5E11-52934BD1EBF9}"/>
          </ac:grpSpMkLst>
        </pc:grpChg>
        <pc:grpChg chg="add del mod">
          <ac:chgData name="황동하" userId="93f3c7cb-3664-4404-9194-4245e8c30685" providerId="ADAL" clId="{0FAB86E7-EF32-4C59-8F9F-36CD173F5758}" dt="2023-06-26T05:57:23.805" v="1459" actId="165"/>
          <ac:grpSpMkLst>
            <pc:docMk/>
            <pc:sldMk cId="2366632065" sldId="262"/>
            <ac:grpSpMk id="19" creationId="{5EA08207-13EB-9562-E045-62F11CF7FFB7}"/>
          </ac:grpSpMkLst>
        </pc:grpChg>
        <pc:grpChg chg="add del mod">
          <ac:chgData name="황동하" userId="93f3c7cb-3664-4404-9194-4245e8c30685" providerId="ADAL" clId="{0FAB86E7-EF32-4C59-8F9F-36CD173F5758}" dt="2023-06-26T05:57:30.096" v="1461" actId="165"/>
          <ac:grpSpMkLst>
            <pc:docMk/>
            <pc:sldMk cId="2366632065" sldId="262"/>
            <ac:grpSpMk id="20" creationId="{C6C72D47-63AF-491F-3C80-B3D87B33BADC}"/>
          </ac:grpSpMkLst>
        </pc:grpChg>
        <pc:picChg chg="del">
          <ac:chgData name="황동하" userId="93f3c7cb-3664-4404-9194-4245e8c30685" providerId="ADAL" clId="{0FAB86E7-EF32-4C59-8F9F-36CD173F5758}" dt="2023-06-26T05:47:31.254" v="1070" actId="478"/>
          <ac:picMkLst>
            <pc:docMk/>
            <pc:sldMk cId="2366632065" sldId="262"/>
            <ac:picMk id="4" creationId="{C03127A8-574E-6FED-112C-969DEC9E21B0}"/>
          </ac:picMkLst>
        </pc:picChg>
        <pc:picChg chg="add mod">
          <ac:chgData name="황동하" userId="93f3c7cb-3664-4404-9194-4245e8c30685" providerId="ADAL" clId="{0FAB86E7-EF32-4C59-8F9F-36CD173F5758}" dt="2023-06-28T12:03:50.504" v="13996" actId="14826"/>
          <ac:picMkLst>
            <pc:docMk/>
            <pc:sldMk cId="2366632065" sldId="262"/>
            <ac:picMk id="2050" creationId="{740467A7-0254-C9BF-B6B8-C7BD29C27068}"/>
          </ac:picMkLst>
        </pc:picChg>
        <pc:picChg chg="add mod">
          <ac:chgData name="황동하" userId="93f3c7cb-3664-4404-9194-4245e8c30685" providerId="ADAL" clId="{0FAB86E7-EF32-4C59-8F9F-36CD173F5758}" dt="2023-06-28T12:03:15.818" v="13994" actId="14826"/>
          <ac:picMkLst>
            <pc:docMk/>
            <pc:sldMk cId="2366632065" sldId="262"/>
            <ac:picMk id="2052" creationId="{3050237C-B6E5-0746-B811-602544CE3618}"/>
          </ac:picMkLst>
        </pc:picChg>
        <pc:picChg chg="add mod">
          <ac:chgData name="황동하" userId="93f3c7cb-3664-4404-9194-4245e8c30685" providerId="ADAL" clId="{0FAB86E7-EF32-4C59-8F9F-36CD173F5758}" dt="2023-06-28T12:03:50.504" v="13996" actId="14826"/>
          <ac:picMkLst>
            <pc:docMk/>
            <pc:sldMk cId="2366632065" sldId="262"/>
            <ac:picMk id="2054" creationId="{7D1787B1-54E9-7007-22C6-3EF8800DA20F}"/>
          </ac:picMkLst>
        </pc:picChg>
        <pc:picChg chg="add mod">
          <ac:chgData name="황동하" userId="93f3c7cb-3664-4404-9194-4245e8c30685" providerId="ADAL" clId="{0FAB86E7-EF32-4C59-8F9F-36CD173F5758}" dt="2023-06-28T12:03:57.650" v="13997" actId="14826"/>
          <ac:picMkLst>
            <pc:docMk/>
            <pc:sldMk cId="2366632065" sldId="262"/>
            <ac:picMk id="2056" creationId="{F0DA8FA8-559A-F40A-817C-2968EDD0A08F}"/>
          </ac:picMkLst>
        </pc:picChg>
        <pc:picChg chg="add del">
          <ac:chgData name="황동하" userId="93f3c7cb-3664-4404-9194-4245e8c30685" providerId="ADAL" clId="{0FAB86E7-EF32-4C59-8F9F-36CD173F5758}" dt="2023-06-26T05:52:11.338" v="1128"/>
          <ac:picMkLst>
            <pc:docMk/>
            <pc:sldMk cId="2366632065" sldId="262"/>
            <ac:picMk id="2058" creationId="{CB77FB73-8C70-2881-F3CD-384156FE0983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2:05:41.324" v="14004" actId="14826"/>
        <pc:sldMkLst>
          <pc:docMk/>
          <pc:sldMk cId="553994258" sldId="263"/>
        </pc:sldMkLst>
        <pc:spChg chg="del mod">
          <ac:chgData name="황동하" userId="93f3c7cb-3664-4404-9194-4245e8c30685" providerId="ADAL" clId="{0FAB86E7-EF32-4C59-8F9F-36CD173F5758}" dt="2023-06-26T06:07:26.303" v="2432" actId="478"/>
          <ac:spMkLst>
            <pc:docMk/>
            <pc:sldMk cId="553994258" sldId="263"/>
            <ac:spMk id="2" creationId="{7C865FB5-B734-2C7B-E50F-4659382B795B}"/>
          </ac:spMkLst>
        </pc:spChg>
        <pc:spChg chg="mod">
          <ac:chgData name="황동하" userId="93f3c7cb-3664-4404-9194-4245e8c30685" providerId="ADAL" clId="{0FAB86E7-EF32-4C59-8F9F-36CD173F5758}" dt="2023-06-28T12:05:27.585" v="14001" actId="14826"/>
          <ac:spMkLst>
            <pc:docMk/>
            <pc:sldMk cId="553994258" sldId="263"/>
            <ac:spMk id="8" creationId="{51E69E4F-12BE-481B-6AF9-FFAC874C820F}"/>
          </ac:spMkLst>
        </pc:spChg>
        <pc:spChg chg="mod">
          <ac:chgData name="황동하" userId="93f3c7cb-3664-4404-9194-4245e8c30685" providerId="ADAL" clId="{0FAB86E7-EF32-4C59-8F9F-36CD173F5758}" dt="2023-06-28T12:05:36.928" v="14003" actId="14826"/>
          <ac:spMkLst>
            <pc:docMk/>
            <pc:sldMk cId="553994258" sldId="263"/>
            <ac:spMk id="9" creationId="{012EAE7F-859D-C082-E7AC-ACAD5456FB15}"/>
          </ac:spMkLst>
        </pc:spChg>
        <pc:spChg chg="mod">
          <ac:chgData name="황동하" userId="93f3c7cb-3664-4404-9194-4245e8c30685" providerId="ADAL" clId="{0FAB86E7-EF32-4C59-8F9F-36CD173F5758}" dt="2023-06-28T12:05:41.324" v="14004" actId="14826"/>
          <ac:spMkLst>
            <pc:docMk/>
            <pc:sldMk cId="553994258" sldId="263"/>
            <ac:spMk id="12" creationId="{88A218BE-36A9-C5FD-6773-64849CCA0812}"/>
          </ac:spMkLst>
        </pc:spChg>
        <pc:spChg chg="del">
          <ac:chgData name="황동하" userId="93f3c7cb-3664-4404-9194-4245e8c30685" providerId="ADAL" clId="{0FAB86E7-EF32-4C59-8F9F-36CD173F5758}" dt="2023-06-26T06:05:05.852" v="2336" actId="478"/>
          <ac:spMkLst>
            <pc:docMk/>
            <pc:sldMk cId="553994258" sldId="263"/>
            <ac:spMk id="15" creationId="{710A8F31-FA07-1CC5-B869-5D17361C975C}"/>
          </ac:spMkLst>
        </pc:spChg>
        <pc:spChg chg="del">
          <ac:chgData name="황동하" userId="93f3c7cb-3664-4404-9194-4245e8c30685" providerId="ADAL" clId="{0FAB86E7-EF32-4C59-8F9F-36CD173F5758}" dt="2023-06-26T06:05:06.557" v="2337" actId="478"/>
          <ac:spMkLst>
            <pc:docMk/>
            <pc:sldMk cId="553994258" sldId="263"/>
            <ac:spMk id="16" creationId="{AB2A48E2-699B-3697-D83D-87A76C5066FC}"/>
          </ac:spMkLst>
        </pc:spChg>
        <pc:spChg chg="del">
          <ac:chgData name="황동하" userId="93f3c7cb-3664-4404-9194-4245e8c30685" providerId="ADAL" clId="{0FAB86E7-EF32-4C59-8F9F-36CD173F5758}" dt="2023-06-26T06:05:07.508" v="2338" actId="478"/>
          <ac:spMkLst>
            <pc:docMk/>
            <pc:sldMk cId="553994258" sldId="263"/>
            <ac:spMk id="17" creationId="{74B96F1A-8E7E-24CB-C423-9BEDFB1ACAF6}"/>
          </ac:spMkLst>
        </pc:spChg>
        <pc:spChg chg="add del mod">
          <ac:chgData name="황동하" userId="93f3c7cb-3664-4404-9194-4245e8c30685" providerId="ADAL" clId="{0FAB86E7-EF32-4C59-8F9F-36CD173F5758}" dt="2023-06-26T06:07:27.581" v="2434" actId="478"/>
          <ac:spMkLst>
            <pc:docMk/>
            <pc:sldMk cId="553994258" sldId="263"/>
            <ac:spMk id="18" creationId="{D6AEFDE1-5D45-136F-3DE8-EF5125F350CF}"/>
          </ac:spMkLst>
        </pc:spChg>
        <pc:spChg chg="add mod">
          <ac:chgData name="황동하" userId="93f3c7cb-3664-4404-9194-4245e8c30685" providerId="ADAL" clId="{0FAB86E7-EF32-4C59-8F9F-36CD173F5758}" dt="2023-06-26T06:09:02.517" v="2485" actId="20577"/>
          <ac:spMkLst>
            <pc:docMk/>
            <pc:sldMk cId="553994258" sldId="263"/>
            <ac:spMk id="30" creationId="{C036CEF6-6C8C-A57A-3FE2-E55AEF5F46C5}"/>
          </ac:spMkLst>
        </pc:spChg>
        <pc:grpChg chg="mod">
          <ac:chgData name="황동하" userId="93f3c7cb-3664-4404-9194-4245e8c30685" providerId="ADAL" clId="{0FAB86E7-EF32-4C59-8F9F-36CD173F5758}" dt="2023-06-28T12:05:36.928" v="14003" actId="14826"/>
          <ac:grpSpMkLst>
            <pc:docMk/>
            <pc:sldMk cId="553994258" sldId="263"/>
            <ac:grpSpMk id="7" creationId="{89BEC2CA-53AA-7F98-702C-1C2C93E16FC3}"/>
          </ac:grpSpMkLst>
        </pc:grpChg>
        <pc:grpChg chg="mod">
          <ac:chgData name="황동하" userId="93f3c7cb-3664-4404-9194-4245e8c30685" providerId="ADAL" clId="{0FAB86E7-EF32-4C59-8F9F-36CD173F5758}" dt="2023-06-28T12:05:27.585" v="14001" actId="14826"/>
          <ac:grpSpMkLst>
            <pc:docMk/>
            <pc:sldMk cId="553994258" sldId="263"/>
            <ac:grpSpMk id="11" creationId="{751794F3-5903-BAA6-ACFB-91F532716678}"/>
          </ac:grpSpMkLst>
        </pc:grpChg>
        <pc:grpChg chg="mod">
          <ac:chgData name="황동하" userId="93f3c7cb-3664-4404-9194-4245e8c30685" providerId="ADAL" clId="{0FAB86E7-EF32-4C59-8F9F-36CD173F5758}" dt="2023-06-28T12:05:36.928" v="14003" actId="14826"/>
          <ac:grpSpMkLst>
            <pc:docMk/>
            <pc:sldMk cId="553994258" sldId="263"/>
            <ac:grpSpMk id="13" creationId="{B7444292-5271-301C-9415-6831AF10D78E}"/>
          </ac:grpSpMkLst>
        </pc:grpChg>
        <pc:grpChg chg="mod">
          <ac:chgData name="황동하" userId="93f3c7cb-3664-4404-9194-4245e8c30685" providerId="ADAL" clId="{0FAB86E7-EF32-4C59-8F9F-36CD173F5758}" dt="2023-06-28T12:05:41.324" v="14004" actId="14826"/>
          <ac:grpSpMkLst>
            <pc:docMk/>
            <pc:sldMk cId="553994258" sldId="263"/>
            <ac:grpSpMk id="14" creationId="{ED024FF7-CEDC-2658-89F1-49ADAB1D050C}"/>
          </ac:grpSpMkLst>
        </pc:grpChg>
        <pc:picChg chg="add mod">
          <ac:chgData name="황동하" userId="93f3c7cb-3664-4404-9194-4245e8c30685" providerId="ADAL" clId="{0FAB86E7-EF32-4C59-8F9F-36CD173F5758}" dt="2023-06-28T11:36:41.383" v="12611" actId="962"/>
          <ac:picMkLst>
            <pc:docMk/>
            <pc:sldMk cId="553994258" sldId="263"/>
            <ac:picMk id="4" creationId="{DBCBF0B6-2471-1C69-C10D-C16C8010E443}"/>
          </ac:picMkLst>
        </pc:picChg>
        <pc:picChg chg="add mod">
          <ac:chgData name="황동하" userId="93f3c7cb-3664-4404-9194-4245e8c30685" providerId="ADAL" clId="{0FAB86E7-EF32-4C59-8F9F-36CD173F5758}" dt="2023-06-28T11:36:51.998" v="12667" actId="962"/>
          <ac:picMkLst>
            <pc:docMk/>
            <pc:sldMk cId="553994258" sldId="263"/>
            <ac:picMk id="6" creationId="{112BCF49-3903-8C01-2297-100DA86DAFFF}"/>
          </ac:picMkLst>
        </pc:picChg>
        <pc:picChg chg="mod">
          <ac:chgData name="황동하" userId="93f3c7cb-3664-4404-9194-4245e8c30685" providerId="ADAL" clId="{0FAB86E7-EF32-4C59-8F9F-36CD173F5758}" dt="2023-06-28T12:05:36.928" v="14003" actId="14826"/>
          <ac:picMkLst>
            <pc:docMk/>
            <pc:sldMk cId="553994258" sldId="263"/>
            <ac:picMk id="2050" creationId="{740467A7-0254-C9BF-B6B8-C7BD29C27068}"/>
          </ac:picMkLst>
        </pc:picChg>
        <pc:picChg chg="mod">
          <ac:chgData name="황동하" userId="93f3c7cb-3664-4404-9194-4245e8c30685" providerId="ADAL" clId="{0FAB86E7-EF32-4C59-8F9F-36CD173F5758}" dt="2023-06-28T12:05:27.585" v="14001" actId="14826"/>
          <ac:picMkLst>
            <pc:docMk/>
            <pc:sldMk cId="553994258" sldId="263"/>
            <ac:picMk id="2052" creationId="{3050237C-B6E5-0746-B811-602544CE3618}"/>
          </ac:picMkLst>
        </pc:picChg>
        <pc:picChg chg="mod">
          <ac:chgData name="황동하" userId="93f3c7cb-3664-4404-9194-4245e8c30685" providerId="ADAL" clId="{0FAB86E7-EF32-4C59-8F9F-36CD173F5758}" dt="2023-06-28T12:05:36.928" v="14003" actId="14826"/>
          <ac:picMkLst>
            <pc:docMk/>
            <pc:sldMk cId="553994258" sldId="263"/>
            <ac:picMk id="2054" creationId="{7D1787B1-54E9-7007-22C6-3EF8800DA20F}"/>
          </ac:picMkLst>
        </pc:picChg>
        <pc:picChg chg="mod">
          <ac:chgData name="황동하" userId="93f3c7cb-3664-4404-9194-4245e8c30685" providerId="ADAL" clId="{0FAB86E7-EF32-4C59-8F9F-36CD173F5758}" dt="2023-06-28T12:05:41.324" v="14004" actId="14826"/>
          <ac:picMkLst>
            <pc:docMk/>
            <pc:sldMk cId="553994258" sldId="263"/>
            <ac:picMk id="2056" creationId="{F0DA8FA8-559A-F40A-817C-2968EDD0A08F}"/>
          </ac:picMkLst>
        </pc:picChg>
        <pc:cxnChg chg="add mod">
          <ac:chgData name="황동하" userId="93f3c7cb-3664-4404-9194-4245e8c30685" providerId="ADAL" clId="{0FAB86E7-EF32-4C59-8F9F-36CD173F5758}" dt="2023-06-28T11:37:41.573" v="12793" actId="962"/>
          <ac:cxnSpMkLst>
            <pc:docMk/>
            <pc:sldMk cId="553994258" sldId="263"/>
            <ac:cxnSpMk id="20" creationId="{AAFCC2A5-5A9F-DEAC-8255-75C9C1A9CAB0}"/>
          </ac:cxnSpMkLst>
        </pc:cxnChg>
        <pc:cxnChg chg="add mod">
          <ac:chgData name="황동하" userId="93f3c7cb-3664-4404-9194-4245e8c30685" providerId="ADAL" clId="{0FAB86E7-EF32-4C59-8F9F-36CD173F5758}" dt="2023-06-28T11:37:13.627" v="12710" actId="962"/>
          <ac:cxnSpMkLst>
            <pc:docMk/>
            <pc:sldMk cId="553994258" sldId="263"/>
            <ac:cxnSpMk id="21" creationId="{ECCC47DF-4E08-6869-6A02-42779185E3BC}"/>
          </ac:cxnSpMkLst>
        </pc:cxnChg>
        <pc:cxnChg chg="add mod">
          <ac:chgData name="황동하" userId="93f3c7cb-3664-4404-9194-4245e8c30685" providerId="ADAL" clId="{0FAB86E7-EF32-4C59-8F9F-36CD173F5758}" dt="2023-06-28T11:37:19.449" v="12722" actId="962"/>
          <ac:cxnSpMkLst>
            <pc:docMk/>
            <pc:sldMk cId="553994258" sldId="263"/>
            <ac:cxnSpMk id="23" creationId="{AB0959E2-B234-EECD-5C19-6AEC482437FB}"/>
          </ac:cxnSpMkLst>
        </pc:cxnChg>
        <pc:cxnChg chg="add mod">
          <ac:chgData name="황동하" userId="93f3c7cb-3664-4404-9194-4245e8c30685" providerId="ADAL" clId="{0FAB86E7-EF32-4C59-8F9F-36CD173F5758}" dt="2023-06-28T11:37:23.817" v="12730" actId="962"/>
          <ac:cxnSpMkLst>
            <pc:docMk/>
            <pc:sldMk cId="553994258" sldId="263"/>
            <ac:cxnSpMk id="25" creationId="{4392B739-A75B-57E6-8711-A8CE3C5E572E}"/>
          </ac:cxnSpMkLst>
        </pc:cxnChg>
      </pc:sldChg>
      <pc:sldChg chg="addSp delSp modSp add mod">
        <pc:chgData name="황동하" userId="93f3c7cb-3664-4404-9194-4245e8c30685" providerId="ADAL" clId="{0FAB86E7-EF32-4C59-8F9F-36CD173F5758}" dt="2023-06-28T11:39:21.476" v="13159" actId="962"/>
        <pc:sldMkLst>
          <pc:docMk/>
          <pc:sldMk cId="2648688441" sldId="264"/>
        </pc:sldMkLst>
        <pc:spChg chg="add del mod">
          <ac:chgData name="황동하" userId="93f3c7cb-3664-4404-9194-4245e8c30685" providerId="ADAL" clId="{0FAB86E7-EF32-4C59-8F9F-36CD173F5758}" dt="2023-06-27T02:17:40.852" v="2703" actId="478"/>
          <ac:spMkLst>
            <pc:docMk/>
            <pc:sldMk cId="2648688441" sldId="264"/>
            <ac:spMk id="5" creationId="{9DDDE435-18A1-436C-80D1-B7EBA44A7CC6}"/>
          </ac:spMkLst>
        </pc:spChg>
        <pc:spChg chg="mod">
          <ac:chgData name="황동하" userId="93f3c7cb-3664-4404-9194-4245e8c30685" providerId="ADAL" clId="{0FAB86E7-EF32-4C59-8F9F-36CD173F5758}" dt="2023-06-26T06:11:01.497" v="2534" actId="1076"/>
          <ac:spMkLst>
            <pc:docMk/>
            <pc:sldMk cId="2648688441" sldId="264"/>
            <ac:spMk id="8" creationId="{51E69E4F-12BE-481B-6AF9-FFAC874C820F}"/>
          </ac:spMkLst>
        </pc:spChg>
        <pc:spChg chg="add del">
          <ac:chgData name="황동하" userId="93f3c7cb-3664-4404-9194-4245e8c30685" providerId="ADAL" clId="{0FAB86E7-EF32-4C59-8F9F-36CD173F5758}" dt="2023-06-27T02:17:46.262" v="2705" actId="478"/>
          <ac:spMkLst>
            <pc:docMk/>
            <pc:sldMk cId="2648688441" sldId="264"/>
            <ac:spMk id="10" creationId="{A1799A99-A423-B85C-B096-CA58437FACC4}"/>
          </ac:spMkLst>
        </pc:spChg>
        <pc:spChg chg="add mod">
          <ac:chgData name="황동하" userId="93f3c7cb-3664-4404-9194-4245e8c30685" providerId="ADAL" clId="{0FAB86E7-EF32-4C59-8F9F-36CD173F5758}" dt="2023-06-27T02:30:49.091" v="3178" actId="948"/>
          <ac:spMkLst>
            <pc:docMk/>
            <pc:sldMk cId="2648688441" sldId="264"/>
            <ac:spMk id="19" creationId="{64001D70-BD18-35F5-B04E-BF981DEB67BA}"/>
          </ac:spMkLst>
        </pc:spChg>
        <pc:spChg chg="add mod">
          <ac:chgData name="황동하" userId="93f3c7cb-3664-4404-9194-4245e8c30685" providerId="ADAL" clId="{0FAB86E7-EF32-4C59-8F9F-36CD173F5758}" dt="2023-06-27T02:30:56.306" v="3179" actId="948"/>
          <ac:spMkLst>
            <pc:docMk/>
            <pc:sldMk cId="2648688441" sldId="264"/>
            <ac:spMk id="24" creationId="{55EE4800-AC13-9FF0-3664-EE1AEA3DCC42}"/>
          </ac:spMkLst>
        </pc:spChg>
        <pc:spChg chg="mod">
          <ac:chgData name="황동하" userId="93f3c7cb-3664-4404-9194-4245e8c30685" providerId="ADAL" clId="{0FAB86E7-EF32-4C59-8F9F-36CD173F5758}" dt="2023-06-27T02:45:31.146" v="3650" actId="20577"/>
          <ac:spMkLst>
            <pc:docMk/>
            <pc:sldMk cId="2648688441" sldId="264"/>
            <ac:spMk id="30" creationId="{C036CEF6-6C8C-A57A-3FE2-E55AEF5F46C5}"/>
          </ac:spMkLst>
        </pc:spChg>
        <pc:spChg chg="add mod">
          <ac:chgData name="황동하" userId="93f3c7cb-3664-4404-9194-4245e8c30685" providerId="ADAL" clId="{0FAB86E7-EF32-4C59-8F9F-36CD173F5758}" dt="2023-06-27T02:52:23.468" v="3818" actId="113"/>
          <ac:spMkLst>
            <pc:docMk/>
            <pc:sldMk cId="2648688441" sldId="264"/>
            <ac:spMk id="32" creationId="{73148F4D-3DE6-8BD9-97AF-834E2DE0E052}"/>
          </ac:spMkLst>
        </pc:spChg>
        <pc:spChg chg="add mod">
          <ac:chgData name="황동하" userId="93f3c7cb-3664-4404-9194-4245e8c30685" providerId="ADAL" clId="{0FAB86E7-EF32-4C59-8F9F-36CD173F5758}" dt="2023-06-27T03:06:17.825" v="3844" actId="207"/>
          <ac:spMkLst>
            <pc:docMk/>
            <pc:sldMk cId="2648688441" sldId="264"/>
            <ac:spMk id="36" creationId="{42009011-C089-DE04-4CC2-456A1EE0E9A6}"/>
          </ac:spMkLst>
        </pc:spChg>
        <pc:spChg chg="add mod">
          <ac:chgData name="황동하" userId="93f3c7cb-3664-4404-9194-4245e8c30685" providerId="ADAL" clId="{0FAB86E7-EF32-4C59-8F9F-36CD173F5758}" dt="2023-06-27T02:49:14.164" v="3814" actId="164"/>
          <ac:spMkLst>
            <pc:docMk/>
            <pc:sldMk cId="2648688441" sldId="264"/>
            <ac:spMk id="37" creationId="{898BC05D-B9B5-3115-9C63-620DE6AA19C8}"/>
          </ac:spMkLst>
        </pc:spChg>
        <pc:grpChg chg="del mod">
          <ac:chgData name="황동하" userId="93f3c7cb-3664-4404-9194-4245e8c30685" providerId="ADAL" clId="{0FAB86E7-EF32-4C59-8F9F-36CD173F5758}" dt="2023-06-26T06:23:58.858" v="2612" actId="478"/>
          <ac:grpSpMkLst>
            <pc:docMk/>
            <pc:sldMk cId="2648688441" sldId="264"/>
            <ac:grpSpMk id="11" creationId="{751794F3-5903-BAA6-ACFB-91F532716678}"/>
          </ac:grpSpMkLst>
        </pc:grpChg>
        <pc:grpChg chg="del">
          <ac:chgData name="황동하" userId="93f3c7cb-3664-4404-9194-4245e8c30685" providerId="ADAL" clId="{0FAB86E7-EF32-4C59-8F9F-36CD173F5758}" dt="2023-06-26T06:10:49.290" v="2532" actId="478"/>
          <ac:grpSpMkLst>
            <pc:docMk/>
            <pc:sldMk cId="2648688441" sldId="264"/>
            <ac:grpSpMk id="13" creationId="{B7444292-5271-301C-9415-6831AF10D78E}"/>
          </ac:grpSpMkLst>
        </pc:grpChg>
        <pc:grpChg chg="del">
          <ac:chgData name="황동하" userId="93f3c7cb-3664-4404-9194-4245e8c30685" providerId="ADAL" clId="{0FAB86E7-EF32-4C59-8F9F-36CD173F5758}" dt="2023-06-26T06:10:49.290" v="2532" actId="478"/>
          <ac:grpSpMkLst>
            <pc:docMk/>
            <pc:sldMk cId="2648688441" sldId="264"/>
            <ac:grpSpMk id="14" creationId="{ED024FF7-CEDC-2658-89F1-49ADAB1D050C}"/>
          </ac:grpSpMkLst>
        </pc:grpChg>
        <pc:grpChg chg="add del mod">
          <ac:chgData name="황동하" userId="93f3c7cb-3664-4404-9194-4245e8c30685" providerId="ADAL" clId="{0FAB86E7-EF32-4C59-8F9F-36CD173F5758}" dt="2023-06-27T02:45:34.133" v="3652" actId="478"/>
          <ac:grpSpMkLst>
            <pc:docMk/>
            <pc:sldMk cId="2648688441" sldId="264"/>
            <ac:grpSpMk id="22" creationId="{51E0D139-3785-3839-8B74-72EEB31C1327}"/>
          </ac:grpSpMkLst>
        </pc:grpChg>
        <pc:grpChg chg="add del mod">
          <ac:chgData name="황동하" userId="93f3c7cb-3664-4404-9194-4245e8c30685" providerId="ADAL" clId="{0FAB86E7-EF32-4C59-8F9F-36CD173F5758}" dt="2023-06-27T02:45:33.287" v="3651" actId="478"/>
          <ac:grpSpMkLst>
            <pc:docMk/>
            <pc:sldMk cId="2648688441" sldId="264"/>
            <ac:grpSpMk id="26" creationId="{A3F4B04F-BFD2-A378-145F-571D9269BBCD}"/>
          </ac:grpSpMkLst>
        </pc:grpChg>
        <pc:grpChg chg="add mod">
          <ac:chgData name="황동하" userId="93f3c7cb-3664-4404-9194-4245e8c30685" providerId="ADAL" clId="{0FAB86E7-EF32-4C59-8F9F-36CD173F5758}" dt="2023-06-28T11:39:10.469" v="13087" actId="962"/>
          <ac:grpSpMkLst>
            <pc:docMk/>
            <pc:sldMk cId="2648688441" sldId="264"/>
            <ac:grpSpMk id="33" creationId="{858E022E-3582-4D2E-8664-B5B35A7C4285}"/>
          </ac:grpSpMkLst>
        </pc:grpChg>
        <pc:grpChg chg="add mod">
          <ac:chgData name="황동하" userId="93f3c7cb-3664-4404-9194-4245e8c30685" providerId="ADAL" clId="{0FAB86E7-EF32-4C59-8F9F-36CD173F5758}" dt="2023-06-28T11:39:21.476" v="13159" actId="962"/>
          <ac:grpSpMkLst>
            <pc:docMk/>
            <pc:sldMk cId="2648688441" sldId="264"/>
            <ac:grpSpMk id="38" creationId="{6B3735C8-C070-6F9E-918D-31F5D779BA27}"/>
          </ac:grpSpMkLst>
        </pc:grpChg>
        <pc:picChg chg="add del mod">
          <ac:chgData name="황동하" userId="93f3c7cb-3664-4404-9194-4245e8c30685" providerId="ADAL" clId="{0FAB86E7-EF32-4C59-8F9F-36CD173F5758}" dt="2023-06-26T06:24:35.993" v="2619" actId="478"/>
          <ac:picMkLst>
            <pc:docMk/>
            <pc:sldMk cId="2648688441" sldId="264"/>
            <ac:picMk id="3" creationId="{EC029216-1CC2-2CD0-7784-005D05DAE90C}"/>
          </ac:picMkLst>
        </pc:picChg>
        <pc:picChg chg="del">
          <ac:chgData name="황동하" userId="93f3c7cb-3664-4404-9194-4245e8c30685" providerId="ADAL" clId="{0FAB86E7-EF32-4C59-8F9F-36CD173F5758}" dt="2023-06-26T06:10:47.803" v="2530" actId="478"/>
          <ac:picMkLst>
            <pc:docMk/>
            <pc:sldMk cId="2648688441" sldId="264"/>
            <ac:picMk id="4" creationId="{DBCBF0B6-2471-1C69-C10D-C16C8010E443}"/>
          </ac:picMkLst>
        </pc:picChg>
        <pc:picChg chg="del">
          <ac:chgData name="황동하" userId="93f3c7cb-3664-4404-9194-4245e8c30685" providerId="ADAL" clId="{0FAB86E7-EF32-4C59-8F9F-36CD173F5758}" dt="2023-06-26T06:10:43.964" v="2524" actId="478"/>
          <ac:picMkLst>
            <pc:docMk/>
            <pc:sldMk cId="2648688441" sldId="264"/>
            <ac:picMk id="6" creationId="{112BCF49-3903-8C01-2297-100DA86DAFFF}"/>
          </ac:picMkLst>
        </pc:picChg>
        <pc:picChg chg="add mod">
          <ac:chgData name="황동하" userId="93f3c7cb-3664-4404-9194-4245e8c30685" providerId="ADAL" clId="{0FAB86E7-EF32-4C59-8F9F-36CD173F5758}" dt="2023-06-27T02:22:01.886" v="3128" actId="164"/>
          <ac:picMkLst>
            <pc:docMk/>
            <pc:sldMk cId="2648688441" sldId="264"/>
            <ac:picMk id="16" creationId="{74D9079F-4907-001C-28B1-798DC57632BC}"/>
          </ac:picMkLst>
        </pc:picChg>
        <pc:picChg chg="add mod">
          <ac:chgData name="황동하" userId="93f3c7cb-3664-4404-9194-4245e8c30685" providerId="ADAL" clId="{0FAB86E7-EF32-4C59-8F9F-36CD173F5758}" dt="2023-06-27T02:20:14.388" v="2880" actId="14100"/>
          <ac:picMkLst>
            <pc:docMk/>
            <pc:sldMk cId="2648688441" sldId="264"/>
            <ac:picMk id="18" creationId="{7696A037-FFD4-849F-100C-71435909A5A8}"/>
          </ac:picMkLst>
        </pc:picChg>
        <pc:picChg chg="add del">
          <ac:chgData name="황동하" userId="93f3c7cb-3664-4404-9194-4245e8c30685" providerId="ADAL" clId="{0FAB86E7-EF32-4C59-8F9F-36CD173F5758}" dt="2023-06-27T02:45:36.359" v="3654" actId="22"/>
          <ac:picMkLst>
            <pc:docMk/>
            <pc:sldMk cId="2648688441" sldId="264"/>
            <ac:picMk id="28" creationId="{56094236-0EBF-FE0A-F963-CDE5C9056DB0}"/>
          </ac:picMkLst>
        </pc:picChg>
        <pc:picChg chg="add mod">
          <ac:chgData name="황동하" userId="93f3c7cb-3664-4404-9194-4245e8c30685" providerId="ADAL" clId="{0FAB86E7-EF32-4C59-8F9F-36CD173F5758}" dt="2023-06-27T02:46:35.452" v="3718" actId="164"/>
          <ac:picMkLst>
            <pc:docMk/>
            <pc:sldMk cId="2648688441" sldId="264"/>
            <ac:picMk id="31" creationId="{694DD0B8-4BAC-61B4-A8C3-95B6BECFFDC4}"/>
          </ac:picMkLst>
        </pc:picChg>
        <pc:picChg chg="add mod">
          <ac:chgData name="황동하" userId="93f3c7cb-3664-4404-9194-4245e8c30685" providerId="ADAL" clId="{0FAB86E7-EF32-4C59-8F9F-36CD173F5758}" dt="2023-06-27T02:49:14.164" v="3814" actId="164"/>
          <ac:picMkLst>
            <pc:docMk/>
            <pc:sldMk cId="2648688441" sldId="264"/>
            <ac:picMk id="35" creationId="{735B1C9D-B273-25CD-00CD-F1B426967BBF}"/>
          </ac:picMkLst>
        </pc:picChg>
        <pc:picChg chg="mod">
          <ac:chgData name="황동하" userId="93f3c7cb-3664-4404-9194-4245e8c30685" providerId="ADAL" clId="{0FAB86E7-EF32-4C59-8F9F-36CD173F5758}" dt="2023-06-26T06:11:01.497" v="2534" actId="1076"/>
          <ac:picMkLst>
            <pc:docMk/>
            <pc:sldMk cId="2648688441" sldId="264"/>
            <ac:picMk id="2052" creationId="{3050237C-B6E5-0746-B811-602544CE3618}"/>
          </ac:picMkLst>
        </pc:picChg>
        <pc:cxnChg chg="del">
          <ac:chgData name="황동하" userId="93f3c7cb-3664-4404-9194-4245e8c30685" providerId="ADAL" clId="{0FAB86E7-EF32-4C59-8F9F-36CD173F5758}" dt="2023-06-26T06:10:46.571" v="2527" actId="478"/>
          <ac:cxnSpMkLst>
            <pc:docMk/>
            <pc:sldMk cId="2648688441" sldId="264"/>
            <ac:cxnSpMk id="20" creationId="{AAFCC2A5-5A9F-DEAC-8255-75C9C1A9CAB0}"/>
          </ac:cxnSpMkLst>
        </pc:cxnChg>
        <pc:cxnChg chg="del">
          <ac:chgData name="황동하" userId="93f3c7cb-3664-4404-9194-4245e8c30685" providerId="ADAL" clId="{0FAB86E7-EF32-4C59-8F9F-36CD173F5758}" dt="2023-06-26T06:10:48.243" v="2531" actId="478"/>
          <ac:cxnSpMkLst>
            <pc:docMk/>
            <pc:sldMk cId="2648688441" sldId="264"/>
            <ac:cxnSpMk id="21" creationId="{ECCC47DF-4E08-6869-6A02-42779185E3BC}"/>
          </ac:cxnSpMkLst>
        </pc:cxnChg>
        <pc:cxnChg chg="del">
          <ac:chgData name="황동하" userId="93f3c7cb-3664-4404-9194-4245e8c30685" providerId="ADAL" clId="{0FAB86E7-EF32-4C59-8F9F-36CD173F5758}" dt="2023-06-26T06:10:47.436" v="2529" actId="478"/>
          <ac:cxnSpMkLst>
            <pc:docMk/>
            <pc:sldMk cId="2648688441" sldId="264"/>
            <ac:cxnSpMk id="23" creationId="{AB0959E2-B234-EECD-5C19-6AEC482437FB}"/>
          </ac:cxnSpMkLst>
        </pc:cxnChg>
        <pc:cxnChg chg="del">
          <ac:chgData name="황동하" userId="93f3c7cb-3664-4404-9194-4245e8c30685" providerId="ADAL" clId="{0FAB86E7-EF32-4C59-8F9F-36CD173F5758}" dt="2023-06-26T06:10:47.027" v="2528" actId="478"/>
          <ac:cxnSpMkLst>
            <pc:docMk/>
            <pc:sldMk cId="2648688441" sldId="264"/>
            <ac:cxnSpMk id="25" creationId="{4392B739-A75B-57E6-8711-A8CE3C5E572E}"/>
          </ac:cxnSpMkLst>
        </pc:cxnChg>
      </pc:sldChg>
      <pc:sldChg chg="addSp delSp modSp add mod ord">
        <pc:chgData name="황동하" userId="93f3c7cb-3664-4404-9194-4245e8c30685" providerId="ADAL" clId="{0FAB86E7-EF32-4C59-8F9F-36CD173F5758}" dt="2023-06-28T11:43:46.060" v="13690" actId="962"/>
        <pc:sldMkLst>
          <pc:docMk/>
          <pc:sldMk cId="558723259" sldId="265"/>
        </pc:sldMkLst>
        <pc:spChg chg="add mod">
          <ac:chgData name="황동하" userId="93f3c7cb-3664-4404-9194-4245e8c30685" providerId="ADAL" clId="{0FAB86E7-EF32-4C59-8F9F-36CD173F5758}" dt="2023-06-27T02:16:56.543" v="2690" actId="164"/>
          <ac:spMkLst>
            <pc:docMk/>
            <pc:sldMk cId="558723259" sldId="265"/>
            <ac:spMk id="6" creationId="{5D6AA444-6952-B81C-B98E-58FC64E6A13A}"/>
          </ac:spMkLst>
        </pc:spChg>
        <pc:spChg chg="mod">
          <ac:chgData name="황동하" userId="93f3c7cb-3664-4404-9194-4245e8c30685" providerId="ADAL" clId="{0FAB86E7-EF32-4C59-8F9F-36CD173F5758}" dt="2023-06-27T02:16:23.904" v="2672" actId="20577"/>
          <ac:spMkLst>
            <pc:docMk/>
            <pc:sldMk cId="558723259" sldId="265"/>
            <ac:spMk id="30" creationId="{C036CEF6-6C8C-A57A-3FE2-E55AEF5F46C5}"/>
          </ac:spMkLst>
        </pc:spChg>
        <pc:grpChg chg="add mod">
          <ac:chgData name="황동하" userId="93f3c7cb-3664-4404-9194-4245e8c30685" providerId="ADAL" clId="{0FAB86E7-EF32-4C59-8F9F-36CD173F5758}" dt="2023-06-28T11:43:46.060" v="13690" actId="962"/>
          <ac:grpSpMkLst>
            <pc:docMk/>
            <pc:sldMk cId="558723259" sldId="265"/>
            <ac:grpSpMk id="7" creationId="{AFAADA1E-5121-71DC-D433-533DE9CDB5CA}"/>
          </ac:grpSpMkLst>
        </pc:grpChg>
        <pc:picChg chg="add del mod">
          <ac:chgData name="황동하" userId="93f3c7cb-3664-4404-9194-4245e8c30685" providerId="ADAL" clId="{0FAB86E7-EF32-4C59-8F9F-36CD173F5758}" dt="2023-06-27T02:16:11.679" v="2623" actId="478"/>
          <ac:picMkLst>
            <pc:docMk/>
            <pc:sldMk cId="558723259" sldId="265"/>
            <ac:picMk id="3" creationId="{402B2654-9F7E-5DE0-B2F8-B2BF513428E3}"/>
          </ac:picMkLst>
        </pc:picChg>
        <pc:picChg chg="add mod">
          <ac:chgData name="황동하" userId="93f3c7cb-3664-4404-9194-4245e8c30685" providerId="ADAL" clId="{0FAB86E7-EF32-4C59-8F9F-36CD173F5758}" dt="2023-06-27T02:16:56.543" v="2690" actId="164"/>
          <ac:picMkLst>
            <pc:docMk/>
            <pc:sldMk cId="558723259" sldId="265"/>
            <ac:picMk id="5" creationId="{82C8EC6D-F6F7-D5A5-5F91-B210FC13F89A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0:15.887" v="13335" actId="962"/>
        <pc:sldMkLst>
          <pc:docMk/>
          <pc:sldMk cId="1066227213" sldId="266"/>
        </pc:sldMkLst>
        <pc:spChg chg="add mod">
          <ac:chgData name="황동하" userId="93f3c7cb-3664-4404-9194-4245e8c30685" providerId="ADAL" clId="{0FAB86E7-EF32-4C59-8F9F-36CD173F5758}" dt="2023-06-27T02:37:48.031" v="3266" actId="2711"/>
          <ac:spMkLst>
            <pc:docMk/>
            <pc:sldMk cId="1066227213" sldId="266"/>
            <ac:spMk id="14" creationId="{AA24FBEB-F654-5D9E-0AEC-C8C97CE4B319}"/>
          </ac:spMkLst>
        </pc:spChg>
        <pc:spChg chg="add mod">
          <ac:chgData name="황동하" userId="93f3c7cb-3664-4404-9194-4245e8c30685" providerId="ADAL" clId="{0FAB86E7-EF32-4C59-8F9F-36CD173F5758}" dt="2023-06-27T02:38:02.529" v="3280" actId="20577"/>
          <ac:spMkLst>
            <pc:docMk/>
            <pc:sldMk cId="1066227213" sldId="266"/>
            <ac:spMk id="15" creationId="{53911BBD-2701-F5D1-D7B4-A9DE4139ABD4}"/>
          </ac:spMkLst>
        </pc:spChg>
        <pc:grpChg chg="del">
          <ac:chgData name="황동하" userId="93f3c7cb-3664-4404-9194-4245e8c30685" providerId="ADAL" clId="{0FAB86E7-EF32-4C59-8F9F-36CD173F5758}" dt="2023-06-27T02:33:41.224" v="3181" actId="478"/>
          <ac:grpSpMkLst>
            <pc:docMk/>
            <pc:sldMk cId="1066227213" sldId="266"/>
            <ac:grpSpMk id="22" creationId="{51E0D139-3785-3839-8B74-72EEB31C1327}"/>
          </ac:grpSpMkLst>
        </pc:grpChg>
        <pc:grpChg chg="del">
          <ac:chgData name="황동하" userId="93f3c7cb-3664-4404-9194-4245e8c30685" providerId="ADAL" clId="{0FAB86E7-EF32-4C59-8F9F-36CD173F5758}" dt="2023-06-27T02:33:41.689" v="3182" actId="478"/>
          <ac:grpSpMkLst>
            <pc:docMk/>
            <pc:sldMk cId="1066227213" sldId="266"/>
            <ac:grpSpMk id="26" creationId="{A3F4B04F-BFD2-A378-145F-571D9269BBCD}"/>
          </ac:grpSpMkLst>
        </pc:grpChg>
        <pc:picChg chg="add del mod">
          <ac:chgData name="황동하" userId="93f3c7cb-3664-4404-9194-4245e8c30685" providerId="ADAL" clId="{0FAB86E7-EF32-4C59-8F9F-36CD173F5758}" dt="2023-06-27T02:34:17.241" v="3189" actId="478"/>
          <ac:picMkLst>
            <pc:docMk/>
            <pc:sldMk cId="1066227213" sldId="266"/>
            <ac:picMk id="3" creationId="{50EF9FE7-240A-9C23-91B5-DBFC05BF1F29}"/>
          </ac:picMkLst>
        </pc:picChg>
        <pc:picChg chg="add mod modCrop">
          <ac:chgData name="황동하" userId="93f3c7cb-3664-4404-9194-4245e8c30685" providerId="ADAL" clId="{0FAB86E7-EF32-4C59-8F9F-36CD173F5758}" dt="2023-06-28T11:39:44.870" v="13251" actId="962"/>
          <ac:picMkLst>
            <pc:docMk/>
            <pc:sldMk cId="1066227213" sldId="266"/>
            <ac:picMk id="5" creationId="{CC6267D8-B638-B63B-4C56-B34CF58565FC}"/>
          </ac:picMkLst>
        </pc:picChg>
        <pc:picChg chg="add del mod">
          <ac:chgData name="황동하" userId="93f3c7cb-3664-4404-9194-4245e8c30685" providerId="ADAL" clId="{0FAB86E7-EF32-4C59-8F9F-36CD173F5758}" dt="2023-06-27T02:34:33.818" v="3194" actId="478"/>
          <ac:picMkLst>
            <pc:docMk/>
            <pc:sldMk cId="1066227213" sldId="266"/>
            <ac:picMk id="7" creationId="{78D9FCC5-4296-9D6A-D097-087A5CAFB14A}"/>
          </ac:picMkLst>
        </pc:picChg>
        <pc:picChg chg="add mod">
          <ac:chgData name="황동하" userId="93f3c7cb-3664-4404-9194-4245e8c30685" providerId="ADAL" clId="{0FAB86E7-EF32-4C59-8F9F-36CD173F5758}" dt="2023-06-28T11:40:08.145" v="13311" actId="962"/>
          <ac:picMkLst>
            <pc:docMk/>
            <pc:sldMk cId="1066227213" sldId="266"/>
            <ac:picMk id="9" creationId="{BBFAFF90-7443-5943-7C7D-704D6F0864EA}"/>
          </ac:picMkLst>
        </pc:picChg>
        <pc:picChg chg="add mod">
          <ac:chgData name="황동하" userId="93f3c7cb-3664-4404-9194-4245e8c30685" providerId="ADAL" clId="{0FAB86E7-EF32-4C59-8F9F-36CD173F5758}" dt="2023-06-28T11:39:57.998" v="13273" actId="962"/>
          <ac:picMkLst>
            <pc:docMk/>
            <pc:sldMk cId="1066227213" sldId="266"/>
            <ac:picMk id="11" creationId="{3BA43603-F926-06D4-1350-DA99675E391B}"/>
          </ac:picMkLst>
        </pc:picChg>
        <pc:picChg chg="add mod modCrop">
          <ac:chgData name="황동하" userId="93f3c7cb-3664-4404-9194-4245e8c30685" providerId="ADAL" clId="{0FAB86E7-EF32-4C59-8F9F-36CD173F5758}" dt="2023-06-28T11:40:15.887" v="13335" actId="962"/>
          <ac:picMkLst>
            <pc:docMk/>
            <pc:sldMk cId="1066227213" sldId="266"/>
            <ac:picMk id="13" creationId="{9FDE3E3D-B1B4-7145-E419-905938F2B05C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0:29.365" v="13369" actId="962"/>
        <pc:sldMkLst>
          <pc:docMk/>
          <pc:sldMk cId="3738264612" sldId="267"/>
        </pc:sldMkLst>
        <pc:spChg chg="add mod">
          <ac:chgData name="황동하" userId="93f3c7cb-3664-4404-9194-4245e8c30685" providerId="ADAL" clId="{0FAB86E7-EF32-4C59-8F9F-36CD173F5758}" dt="2023-06-27T02:41:31.206" v="3395" actId="164"/>
          <ac:spMkLst>
            <pc:docMk/>
            <pc:sldMk cId="3738264612" sldId="267"/>
            <ac:spMk id="4" creationId="{6DCC4B04-AC1D-B6DE-4100-E91DD1B76AFA}"/>
          </ac:spMkLst>
        </pc:spChg>
        <pc:spChg chg="del">
          <ac:chgData name="황동하" userId="93f3c7cb-3664-4404-9194-4245e8c30685" providerId="ADAL" clId="{0FAB86E7-EF32-4C59-8F9F-36CD173F5758}" dt="2023-06-27T02:40:44.463" v="3282" actId="478"/>
          <ac:spMkLst>
            <pc:docMk/>
            <pc:sldMk cId="3738264612" sldId="267"/>
            <ac:spMk id="14" creationId="{AA24FBEB-F654-5D9E-0AEC-C8C97CE4B319}"/>
          </ac:spMkLst>
        </pc:spChg>
        <pc:spChg chg="del">
          <ac:chgData name="황동하" userId="93f3c7cb-3664-4404-9194-4245e8c30685" providerId="ADAL" clId="{0FAB86E7-EF32-4C59-8F9F-36CD173F5758}" dt="2023-06-27T02:40:44.463" v="3282" actId="478"/>
          <ac:spMkLst>
            <pc:docMk/>
            <pc:sldMk cId="3738264612" sldId="267"/>
            <ac:spMk id="15" creationId="{53911BBD-2701-F5D1-D7B4-A9DE4139ABD4}"/>
          </ac:spMkLst>
        </pc:spChg>
        <pc:grpChg chg="add mod">
          <ac:chgData name="황동하" userId="93f3c7cb-3664-4404-9194-4245e8c30685" providerId="ADAL" clId="{0FAB86E7-EF32-4C59-8F9F-36CD173F5758}" dt="2023-06-28T11:40:29.365" v="13369" actId="962"/>
          <ac:grpSpMkLst>
            <pc:docMk/>
            <pc:sldMk cId="3738264612" sldId="267"/>
            <ac:grpSpMk id="6" creationId="{163E08D2-2966-3F4C-531F-B1CEFFFDAF07}"/>
          </ac:grpSpMkLst>
        </pc:grpChg>
        <pc:picChg chg="add mod">
          <ac:chgData name="황동하" userId="93f3c7cb-3664-4404-9194-4245e8c30685" providerId="ADAL" clId="{0FAB86E7-EF32-4C59-8F9F-36CD173F5758}" dt="2023-06-27T02:41:31.206" v="3395" actId="164"/>
          <ac:picMkLst>
            <pc:docMk/>
            <pc:sldMk cId="3738264612" sldId="267"/>
            <ac:picMk id="3" creationId="{4D1496F8-B116-985F-30EB-8889AF90FF0B}"/>
          </ac:picMkLst>
        </pc:picChg>
        <pc:picChg chg="del">
          <ac:chgData name="황동하" userId="93f3c7cb-3664-4404-9194-4245e8c30685" providerId="ADAL" clId="{0FAB86E7-EF32-4C59-8F9F-36CD173F5758}" dt="2023-06-27T02:40:44.463" v="3282" actId="478"/>
          <ac:picMkLst>
            <pc:docMk/>
            <pc:sldMk cId="3738264612" sldId="267"/>
            <ac:picMk id="5" creationId="{CC6267D8-B638-B63B-4C56-B34CF58565FC}"/>
          </ac:picMkLst>
        </pc:picChg>
        <pc:picChg chg="del">
          <ac:chgData name="황동하" userId="93f3c7cb-3664-4404-9194-4245e8c30685" providerId="ADAL" clId="{0FAB86E7-EF32-4C59-8F9F-36CD173F5758}" dt="2023-06-27T02:40:44.463" v="3282" actId="478"/>
          <ac:picMkLst>
            <pc:docMk/>
            <pc:sldMk cId="3738264612" sldId="267"/>
            <ac:picMk id="9" creationId="{BBFAFF90-7443-5943-7C7D-704D6F0864EA}"/>
          </ac:picMkLst>
        </pc:picChg>
        <pc:picChg chg="del">
          <ac:chgData name="황동하" userId="93f3c7cb-3664-4404-9194-4245e8c30685" providerId="ADAL" clId="{0FAB86E7-EF32-4C59-8F9F-36CD173F5758}" dt="2023-06-27T02:40:44.463" v="3282" actId="478"/>
          <ac:picMkLst>
            <pc:docMk/>
            <pc:sldMk cId="3738264612" sldId="267"/>
            <ac:picMk id="11" creationId="{3BA43603-F926-06D4-1350-DA99675E391B}"/>
          </ac:picMkLst>
        </pc:picChg>
        <pc:picChg chg="del">
          <ac:chgData name="황동하" userId="93f3c7cb-3664-4404-9194-4245e8c30685" providerId="ADAL" clId="{0FAB86E7-EF32-4C59-8F9F-36CD173F5758}" dt="2023-06-27T02:40:44.463" v="3282" actId="478"/>
          <ac:picMkLst>
            <pc:docMk/>
            <pc:sldMk cId="3738264612" sldId="267"/>
            <ac:picMk id="13" creationId="{9FDE3E3D-B1B4-7145-E419-905938F2B05C}"/>
          </ac:picMkLst>
        </pc:picChg>
      </pc:sldChg>
      <pc:sldChg chg="addSp delSp modSp add mod ord">
        <pc:chgData name="황동하" userId="93f3c7cb-3664-4404-9194-4245e8c30685" providerId="ADAL" clId="{0FAB86E7-EF32-4C59-8F9F-36CD173F5758}" dt="2023-06-28T11:39:34.381" v="13201" actId="962"/>
        <pc:sldMkLst>
          <pc:docMk/>
          <pc:sldMk cId="3526582571" sldId="268"/>
        </pc:sldMkLst>
        <pc:spChg chg="mod">
          <ac:chgData name="황동하" userId="93f3c7cb-3664-4404-9194-4245e8c30685" providerId="ADAL" clId="{0FAB86E7-EF32-4C59-8F9F-36CD173F5758}" dt="2023-06-27T02:53:46.691" v="3824"/>
          <ac:spMkLst>
            <pc:docMk/>
            <pc:sldMk cId="3526582571" sldId="268"/>
            <ac:spMk id="8" creationId="{60F2BBEA-A6B5-060E-5B09-72AC70EE60D5}"/>
          </ac:spMkLst>
        </pc:spChg>
        <pc:spChg chg="mod">
          <ac:chgData name="황동하" userId="93f3c7cb-3664-4404-9194-4245e8c30685" providerId="ADAL" clId="{0FAB86E7-EF32-4C59-8F9F-36CD173F5758}" dt="2023-06-27T02:53:46.691" v="3824"/>
          <ac:spMkLst>
            <pc:docMk/>
            <pc:sldMk cId="3526582571" sldId="268"/>
            <ac:spMk id="11" creationId="{9C9B0A2B-DA0F-FF57-709A-5090DDAA74C5}"/>
          </ac:spMkLst>
        </pc:spChg>
        <pc:spChg chg="mod">
          <ac:chgData name="황동하" userId="93f3c7cb-3664-4404-9194-4245e8c30685" providerId="ADAL" clId="{0FAB86E7-EF32-4C59-8F9F-36CD173F5758}" dt="2023-06-28T11:30:18.051" v="12259" actId="14826"/>
          <ac:spMkLst>
            <pc:docMk/>
            <pc:sldMk cId="3526582571" sldId="268"/>
            <ac:spMk id="14" creationId="{83296D0E-D5BE-C335-3664-7A0E8F3F2DD4}"/>
          </ac:spMkLst>
        </pc:spChg>
        <pc:spChg chg="del mod topLvl">
          <ac:chgData name="황동하" userId="93f3c7cb-3664-4404-9194-4245e8c30685" providerId="ADAL" clId="{0FAB86E7-EF32-4C59-8F9F-36CD173F5758}" dt="2023-06-27T02:53:51.395" v="3826" actId="478"/>
          <ac:spMkLst>
            <pc:docMk/>
            <pc:sldMk cId="3526582571" sldId="268"/>
            <ac:spMk id="19" creationId="{64001D70-BD18-35F5-B04E-BF981DEB67BA}"/>
          </ac:spMkLst>
        </pc:spChg>
        <pc:spChg chg="mod">
          <ac:chgData name="황동하" userId="93f3c7cb-3664-4404-9194-4245e8c30685" providerId="ADAL" clId="{0FAB86E7-EF32-4C59-8F9F-36CD173F5758}" dt="2023-06-27T02:53:52.043" v="3827"/>
          <ac:spMkLst>
            <pc:docMk/>
            <pc:sldMk cId="3526582571" sldId="268"/>
            <ac:spMk id="20" creationId="{92AA0B11-5431-6243-33B7-BADFBDDE3C0D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23" creationId="{45FD66BB-CC42-4394-7E37-0C5C8302D978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25" creationId="{71438AE9-D3B7-C72B-17CE-56210C358B44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27" creationId="{713FF1C7-ACC1-03E0-9BB2-960A28F76272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28" creationId="{F54D7586-9ED5-A78B-5427-8102A9F3993D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29" creationId="{29C1AD0E-AFDC-5292-B011-52A88039880E}"/>
          </ac:spMkLst>
        </pc:spChg>
        <pc:spChg chg="mod">
          <ac:chgData name="황동하" userId="93f3c7cb-3664-4404-9194-4245e8c30685" providerId="ADAL" clId="{0FAB86E7-EF32-4C59-8F9F-36CD173F5758}" dt="2023-06-27T02:53:54.043" v="3828"/>
          <ac:spMkLst>
            <pc:docMk/>
            <pc:sldMk cId="3526582571" sldId="268"/>
            <ac:spMk id="30" creationId="{C036CEF6-6C8C-A57A-3FE2-E55AEF5F46C5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31" creationId="{4830F460-86AD-0F9B-BC78-0A0F4657CA60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32" creationId="{59D53128-6DF7-8088-21E6-CD31C9290DEA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33" creationId="{3996C75C-669D-5E4D-F635-E87155AD971A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34" creationId="{ACF5C827-7989-F877-E928-7DEBD444BB11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35" creationId="{38A2EE06-D2FF-0389-0FB3-C045EA1BF5B7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36" creationId="{EFBCBC3C-1D54-7253-C1F6-025AE697ED90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37" creationId="{8AE55DA6-6BA0-04B1-8E91-C72DD4AA7515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38" creationId="{D6EC5FF1-BA71-9749-5A5B-AC8FBD57255A}"/>
          </ac:spMkLst>
        </pc:spChg>
        <pc:grpChg chg="add del mod">
          <ac:chgData name="황동하" userId="93f3c7cb-3664-4404-9194-4245e8c30685" providerId="ADAL" clId="{0FAB86E7-EF32-4C59-8F9F-36CD173F5758}" dt="2023-06-27T02:53:46.260" v="3823" actId="478"/>
          <ac:grpSpMkLst>
            <pc:docMk/>
            <pc:sldMk cId="3526582571" sldId="268"/>
            <ac:grpSpMk id="5" creationId="{6772B471-A927-B975-75D1-8B81E3BED11D}"/>
          </ac:grpSpMkLst>
        </pc:grpChg>
        <pc:grpChg chg="add del mod">
          <ac:chgData name="황동하" userId="93f3c7cb-3664-4404-9194-4245e8c30685" providerId="ADAL" clId="{0FAB86E7-EF32-4C59-8F9F-36CD173F5758}" dt="2023-06-27T02:53:50.478" v="3825"/>
          <ac:grpSpMkLst>
            <pc:docMk/>
            <pc:sldMk cId="3526582571" sldId="268"/>
            <ac:grpSpMk id="6" creationId="{AB67027D-2C5E-567F-D980-CC887DF36E5E}"/>
          </ac:grpSpMkLst>
        </pc:grpChg>
        <pc:grpChg chg="add del mod">
          <ac:chgData name="황동하" userId="93f3c7cb-3664-4404-9194-4245e8c30685" providerId="ADAL" clId="{0FAB86E7-EF32-4C59-8F9F-36CD173F5758}" dt="2023-06-27T02:53:50.478" v="3825"/>
          <ac:grpSpMkLst>
            <pc:docMk/>
            <pc:sldMk cId="3526582571" sldId="268"/>
            <ac:grpSpMk id="9" creationId="{A99125F4-6A7C-5EF0-BECC-13EE1607EDF6}"/>
          </ac:grpSpMkLst>
        </pc:grpChg>
        <pc:grpChg chg="add mod">
          <ac:chgData name="황동하" userId="93f3c7cb-3664-4404-9194-4245e8c30685" providerId="ADAL" clId="{0FAB86E7-EF32-4C59-8F9F-36CD173F5758}" dt="2023-06-28T11:39:30.510" v="13181" actId="962"/>
          <ac:grpSpMkLst>
            <pc:docMk/>
            <pc:sldMk cId="3526582571" sldId="268"/>
            <ac:grpSpMk id="12" creationId="{C16EE77D-7814-0563-3A34-24532BB3B555}"/>
          </ac:grpSpMkLst>
        </pc:grpChg>
        <pc:grpChg chg="add mod">
          <ac:chgData name="황동하" userId="93f3c7cb-3664-4404-9194-4245e8c30685" providerId="ADAL" clId="{0FAB86E7-EF32-4C59-8F9F-36CD173F5758}" dt="2023-06-28T11:39:34.381" v="13201" actId="962"/>
          <ac:grpSpMkLst>
            <pc:docMk/>
            <pc:sldMk cId="3526582571" sldId="268"/>
            <ac:grpSpMk id="15" creationId="{062D3D77-E1C8-9B02-53C1-F65F98CDB105}"/>
          </ac:grpSpMkLst>
        </pc:grpChg>
        <pc:grpChg chg="add del mod">
          <ac:chgData name="황동하" userId="93f3c7cb-3664-4404-9194-4245e8c30685" providerId="ADAL" clId="{0FAB86E7-EF32-4C59-8F9F-36CD173F5758}" dt="2023-06-27T06:15:08.631" v="5558" actId="27803"/>
          <ac:grpSpMkLst>
            <pc:docMk/>
            <pc:sldMk cId="3526582571" sldId="268"/>
            <ac:grpSpMk id="21" creationId="{362EE3D0-CE1C-4AF8-1C81-2F359A1AE18E}"/>
          </ac:grpSpMkLst>
        </pc:grpChg>
        <pc:grpChg chg="del">
          <ac:chgData name="황동하" userId="93f3c7cb-3664-4404-9194-4245e8c30685" providerId="ADAL" clId="{0FAB86E7-EF32-4C59-8F9F-36CD173F5758}" dt="2023-06-27T02:43:09.352" v="3425" actId="478"/>
          <ac:grpSpMkLst>
            <pc:docMk/>
            <pc:sldMk cId="3526582571" sldId="268"/>
            <ac:grpSpMk id="22" creationId="{51E0D139-3785-3839-8B74-72EEB31C1327}"/>
          </ac:grpSpMkLst>
        </pc:grpChg>
        <pc:grpChg chg="del">
          <ac:chgData name="황동하" userId="93f3c7cb-3664-4404-9194-4245e8c30685" providerId="ADAL" clId="{0FAB86E7-EF32-4C59-8F9F-36CD173F5758}" dt="2023-06-27T02:42:40.599" v="3417" actId="478"/>
          <ac:grpSpMkLst>
            <pc:docMk/>
            <pc:sldMk cId="3526582571" sldId="268"/>
            <ac:grpSpMk id="26" creationId="{A3F4B04F-BFD2-A378-145F-571D9269BBCD}"/>
          </ac:grpSpMkLst>
        </pc:grpChg>
        <pc:picChg chg="add del mod">
          <ac:chgData name="황동하" userId="93f3c7cb-3664-4404-9194-4245e8c30685" providerId="ADAL" clId="{0FAB86E7-EF32-4C59-8F9F-36CD173F5758}" dt="2023-06-27T02:43:00.513" v="3421" actId="21"/>
          <ac:picMkLst>
            <pc:docMk/>
            <pc:sldMk cId="3526582571" sldId="268"/>
            <ac:picMk id="3" creationId="{AC11D137-7880-9090-708F-61A839E9FD6D}"/>
          </ac:picMkLst>
        </pc:picChg>
        <pc:picChg chg="add del mod topLvl">
          <ac:chgData name="황동하" userId="93f3c7cb-3664-4404-9194-4245e8c30685" providerId="ADAL" clId="{0FAB86E7-EF32-4C59-8F9F-36CD173F5758}" dt="2023-06-27T02:53:46.260" v="3823" actId="478"/>
          <ac:picMkLst>
            <pc:docMk/>
            <pc:sldMk cId="3526582571" sldId="268"/>
            <ac:picMk id="4" creationId="{FCE16705-80BB-223C-7030-5AA453B05F9D}"/>
          </ac:picMkLst>
        </pc:picChg>
        <pc:picChg chg="mod">
          <ac:chgData name="황동하" userId="93f3c7cb-3664-4404-9194-4245e8c30685" providerId="ADAL" clId="{0FAB86E7-EF32-4C59-8F9F-36CD173F5758}" dt="2023-06-27T02:53:46.691" v="3824"/>
          <ac:picMkLst>
            <pc:docMk/>
            <pc:sldMk cId="3526582571" sldId="268"/>
            <ac:picMk id="7" creationId="{64BC3404-51DD-E62A-A3A6-5D1BFECF0E67}"/>
          </ac:picMkLst>
        </pc:picChg>
        <pc:picChg chg="mod">
          <ac:chgData name="황동하" userId="93f3c7cb-3664-4404-9194-4245e8c30685" providerId="ADAL" clId="{0FAB86E7-EF32-4C59-8F9F-36CD173F5758}" dt="2023-06-27T02:53:46.691" v="3824"/>
          <ac:picMkLst>
            <pc:docMk/>
            <pc:sldMk cId="3526582571" sldId="268"/>
            <ac:picMk id="10" creationId="{B28BAAAF-E748-267C-3ACF-4D9519EBAD6A}"/>
          </ac:picMkLst>
        </pc:picChg>
        <pc:picChg chg="add del mod">
          <ac:chgData name="황동하" userId="93f3c7cb-3664-4404-9194-4245e8c30685" providerId="ADAL" clId="{0FAB86E7-EF32-4C59-8F9F-36CD173F5758}" dt="2023-06-28T11:30:27.066" v="12260" actId="197"/>
          <ac:picMkLst>
            <pc:docMk/>
            <pc:sldMk cId="3526582571" sldId="268"/>
            <ac:picMk id="13" creationId="{EAE0D249-1D7B-C6A9-B93D-08D9996C7497}"/>
          </ac:picMkLst>
        </pc:picChg>
        <pc:picChg chg="mod">
          <ac:chgData name="황동하" userId="93f3c7cb-3664-4404-9194-4245e8c30685" providerId="ADAL" clId="{0FAB86E7-EF32-4C59-8F9F-36CD173F5758}" dt="2023-06-27T02:53:52.043" v="3827"/>
          <ac:picMkLst>
            <pc:docMk/>
            <pc:sldMk cId="3526582571" sldId="268"/>
            <ac:picMk id="17" creationId="{86BDAD69-C36A-496A-7725-25F676E1DD83}"/>
          </ac:picMkLst>
        </pc:picChg>
        <pc:picChg chg="del topLvl">
          <ac:chgData name="황동하" userId="93f3c7cb-3664-4404-9194-4245e8c30685" providerId="ADAL" clId="{0FAB86E7-EF32-4C59-8F9F-36CD173F5758}" dt="2023-06-27T02:43:09.352" v="3425" actId="478"/>
          <ac:picMkLst>
            <pc:docMk/>
            <pc:sldMk cId="3526582571" sldId="268"/>
            <ac:picMk id="18" creationId="{7696A037-FFD4-849F-100C-71435909A5A8}"/>
          </ac:picMkLst>
        </pc:picChg>
      </pc:sldChg>
      <pc:sldChg chg="modSp add mod">
        <pc:chgData name="황동하" userId="93f3c7cb-3664-4404-9194-4245e8c30685" providerId="ADAL" clId="{0FAB86E7-EF32-4C59-8F9F-36CD173F5758}" dt="2023-06-28T11:40:36.214" v="13399" actId="962"/>
        <pc:sldMkLst>
          <pc:docMk/>
          <pc:sldMk cId="3108414994" sldId="269"/>
        </pc:sldMkLst>
        <pc:grpChg chg="mod">
          <ac:chgData name="황동하" userId="93f3c7cb-3664-4404-9194-4245e8c30685" providerId="ADAL" clId="{0FAB86E7-EF32-4C59-8F9F-36CD173F5758}" dt="2023-06-28T11:40:36.214" v="13399" actId="962"/>
          <ac:grpSpMkLst>
            <pc:docMk/>
            <pc:sldMk cId="3108414994" sldId="269"/>
            <ac:grpSpMk id="5" creationId="{6772B471-A927-B975-75D1-8B81E3BED11D}"/>
          </ac:grpSpMkLst>
        </pc:grpChg>
      </pc:sldChg>
      <pc:sldChg chg="addSp delSp modSp add mod">
        <pc:chgData name="황동하" userId="93f3c7cb-3664-4404-9194-4245e8c30685" providerId="ADAL" clId="{0FAB86E7-EF32-4C59-8F9F-36CD173F5758}" dt="2023-06-28T11:42:08.830" v="13479" actId="962"/>
        <pc:sldMkLst>
          <pc:docMk/>
          <pc:sldMk cId="1148734953" sldId="270"/>
        </pc:sldMkLst>
        <pc:spChg chg="add del mod">
          <ac:chgData name="황동하" userId="93f3c7cb-3664-4404-9194-4245e8c30685" providerId="ADAL" clId="{0FAB86E7-EF32-4C59-8F9F-36CD173F5758}" dt="2023-06-27T03:06:55.633" v="3954" actId="478"/>
          <ac:spMkLst>
            <pc:docMk/>
            <pc:sldMk cId="1148734953" sldId="270"/>
            <ac:spMk id="10" creationId="{A411F205-1845-3B99-E321-D03F84C2522D}"/>
          </ac:spMkLst>
        </pc:spChg>
        <pc:spChg chg="add mod">
          <ac:chgData name="황동하" userId="93f3c7cb-3664-4404-9194-4245e8c30685" providerId="ADAL" clId="{0FAB86E7-EF32-4C59-8F9F-36CD173F5758}" dt="2023-06-27T06:26:26.216" v="5588" actId="3064"/>
          <ac:spMkLst>
            <pc:docMk/>
            <pc:sldMk cId="1148734953" sldId="270"/>
            <ac:spMk id="11" creationId="{A1649B10-DEBC-D7E7-F04B-BA2A2CA5879B}"/>
          </ac:spMkLst>
        </pc:spChg>
        <pc:spChg chg="add mod">
          <ac:chgData name="황동하" userId="93f3c7cb-3664-4404-9194-4245e8c30685" providerId="ADAL" clId="{0FAB86E7-EF32-4C59-8F9F-36CD173F5758}" dt="2023-06-27T06:26:28.968" v="5589" actId="3064"/>
          <ac:spMkLst>
            <pc:docMk/>
            <pc:sldMk cId="1148734953" sldId="270"/>
            <ac:spMk id="12" creationId="{B6DFC904-322E-1A62-6E1E-5BA15575253B}"/>
          </ac:spMkLst>
        </pc:spChg>
        <pc:spChg chg="mod">
          <ac:chgData name="황동하" userId="93f3c7cb-3664-4404-9194-4245e8c30685" providerId="ADAL" clId="{0FAB86E7-EF32-4C59-8F9F-36CD173F5758}" dt="2023-06-27T04:02:20.758" v="4617"/>
          <ac:spMkLst>
            <pc:docMk/>
            <pc:sldMk cId="1148734953" sldId="270"/>
            <ac:spMk id="30" creationId="{C036CEF6-6C8C-A57A-3FE2-E55AEF5F46C5}"/>
          </ac:spMkLst>
        </pc:spChg>
        <pc:grpChg chg="del">
          <ac:chgData name="황동하" userId="93f3c7cb-3664-4404-9194-4245e8c30685" providerId="ADAL" clId="{0FAB86E7-EF32-4C59-8F9F-36CD173F5758}" dt="2023-06-27T03:04:40.850" v="3831" actId="478"/>
          <ac:grpSpMkLst>
            <pc:docMk/>
            <pc:sldMk cId="1148734953" sldId="270"/>
            <ac:grpSpMk id="5" creationId="{6772B471-A927-B975-75D1-8B81E3BED11D}"/>
          </ac:grpSpMkLst>
        </pc:grpChg>
        <pc:grpChg chg="add mod">
          <ac:chgData name="황동하" userId="93f3c7cb-3664-4404-9194-4245e8c30685" providerId="ADAL" clId="{0FAB86E7-EF32-4C59-8F9F-36CD173F5758}" dt="2023-06-28T11:42:08.830" v="13479" actId="962"/>
          <ac:grpSpMkLst>
            <pc:docMk/>
            <pc:sldMk cId="1148734953" sldId="270"/>
            <ac:grpSpMk id="13" creationId="{67F9870A-D0A1-EF7A-75D9-8F8803201F06}"/>
          </ac:grpSpMkLst>
        </pc:grpChg>
        <pc:grpChg chg="add mod">
          <ac:chgData name="황동하" userId="93f3c7cb-3664-4404-9194-4245e8c30685" providerId="ADAL" clId="{0FAB86E7-EF32-4C59-8F9F-36CD173F5758}" dt="2023-06-28T11:42:05.562" v="13475" actId="962"/>
          <ac:grpSpMkLst>
            <pc:docMk/>
            <pc:sldMk cId="1148734953" sldId="270"/>
            <ac:grpSpMk id="14" creationId="{D4588685-5A0C-E391-49FC-2678B1007C29}"/>
          </ac:grpSpMkLst>
        </pc:grpChg>
        <pc:picChg chg="add mod">
          <ac:chgData name="황동하" userId="93f3c7cb-3664-4404-9194-4245e8c30685" providerId="ADAL" clId="{0FAB86E7-EF32-4C59-8F9F-36CD173F5758}" dt="2023-06-27T03:08:42.145" v="4203" actId="164"/>
          <ac:picMkLst>
            <pc:docMk/>
            <pc:sldMk cId="1148734953" sldId="270"/>
            <ac:picMk id="3" creationId="{BE7339D8-5F18-C1FB-1A9D-676341CE08EA}"/>
          </ac:picMkLst>
        </pc:picChg>
        <pc:picChg chg="add del mod">
          <ac:chgData name="황동하" userId="93f3c7cb-3664-4404-9194-4245e8c30685" providerId="ADAL" clId="{0FAB86E7-EF32-4C59-8F9F-36CD173F5758}" dt="2023-06-27T03:05:32.581" v="3836" actId="478"/>
          <ac:picMkLst>
            <pc:docMk/>
            <pc:sldMk cId="1148734953" sldId="270"/>
            <ac:picMk id="7" creationId="{DC2E978B-B9F6-8B4C-9590-F476FEA7705D}"/>
          </ac:picMkLst>
        </pc:picChg>
        <pc:picChg chg="add mod">
          <ac:chgData name="황동하" userId="93f3c7cb-3664-4404-9194-4245e8c30685" providerId="ADAL" clId="{0FAB86E7-EF32-4C59-8F9F-36CD173F5758}" dt="2023-06-27T03:08:44.297" v="4204" actId="164"/>
          <ac:picMkLst>
            <pc:docMk/>
            <pc:sldMk cId="1148734953" sldId="270"/>
            <ac:picMk id="9" creationId="{9C4FAB49-5C19-3FA8-FC6D-184259CA5734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4:45.413" v="13721" actId="962"/>
        <pc:sldMkLst>
          <pc:docMk/>
          <pc:sldMk cId="3015465669" sldId="271"/>
        </pc:sldMkLst>
        <pc:spChg chg="add mod ord">
          <ac:chgData name="황동하" userId="93f3c7cb-3664-4404-9194-4245e8c30685" providerId="ADAL" clId="{0FAB86E7-EF32-4C59-8F9F-36CD173F5758}" dt="2023-06-28T11:44:14.183" v="13701" actId="164"/>
          <ac:spMkLst>
            <pc:docMk/>
            <pc:sldMk cId="3015465669" sldId="271"/>
            <ac:spMk id="7" creationId="{BC8D6699-C3D0-983A-0D4C-65732391AA04}"/>
          </ac:spMkLst>
        </pc:spChg>
        <pc:spChg chg="add mod">
          <ac:chgData name="황동하" userId="93f3c7cb-3664-4404-9194-4245e8c30685" providerId="ADAL" clId="{0FAB86E7-EF32-4C59-8F9F-36CD173F5758}" dt="2023-06-28T11:44:23.929" v="13704" actId="164"/>
          <ac:spMkLst>
            <pc:docMk/>
            <pc:sldMk cId="3015465669" sldId="271"/>
            <ac:spMk id="8" creationId="{0BF4B8AB-0727-735A-D26E-13F507A8945C}"/>
          </ac:spMkLst>
        </pc:spChg>
        <pc:spChg chg="add mod">
          <ac:chgData name="황동하" userId="93f3c7cb-3664-4404-9194-4245e8c30685" providerId="ADAL" clId="{0FAB86E7-EF32-4C59-8F9F-36CD173F5758}" dt="2023-06-27T06:32:57.827" v="5965" actId="1076"/>
          <ac:spMkLst>
            <pc:docMk/>
            <pc:sldMk cId="3015465669" sldId="271"/>
            <ac:spMk id="10" creationId="{F1AA6354-826D-3666-4A61-A7D62831FB47}"/>
          </ac:spMkLst>
        </pc:spChg>
        <pc:spChg chg="add del mod">
          <ac:chgData name="황동하" userId="93f3c7cb-3664-4404-9194-4245e8c30685" providerId="ADAL" clId="{0FAB86E7-EF32-4C59-8F9F-36CD173F5758}" dt="2023-06-28T11:44:43.551" v="13717" actId="22"/>
          <ac:spMkLst>
            <pc:docMk/>
            <pc:sldMk cId="3015465669" sldId="271"/>
            <ac:spMk id="11" creationId="{8193D5D5-831D-DD43-C58D-0F57E729B657}"/>
          </ac:spMkLst>
        </pc:spChg>
        <pc:spChg chg="add mod">
          <ac:chgData name="황동하" userId="93f3c7cb-3664-4404-9194-4245e8c30685" providerId="ADAL" clId="{0FAB86E7-EF32-4C59-8F9F-36CD173F5758}" dt="2023-06-28T11:44:31.703" v="13708" actId="962"/>
          <ac:spMkLst>
            <pc:docMk/>
            <pc:sldMk cId="3015465669" sldId="271"/>
            <ac:spMk id="15" creationId="{CD91F6E1-F3A6-CB6F-A2ED-9CAEC4E866C6}"/>
          </ac:spMkLst>
        </pc:spChg>
        <pc:spChg chg="mod">
          <ac:chgData name="황동하" userId="93f3c7cb-3664-4404-9194-4245e8c30685" providerId="ADAL" clId="{0FAB86E7-EF32-4C59-8F9F-36CD173F5758}" dt="2023-06-27T04:02:18.587" v="4616" actId="20577"/>
          <ac:spMkLst>
            <pc:docMk/>
            <pc:sldMk cId="3015465669" sldId="271"/>
            <ac:spMk id="30" creationId="{C036CEF6-6C8C-A57A-3FE2-E55AEF5F46C5}"/>
          </ac:spMkLst>
        </pc:spChg>
        <pc:grpChg chg="add mod">
          <ac:chgData name="황동하" userId="93f3c7cb-3664-4404-9194-4245e8c30685" providerId="ADAL" clId="{0FAB86E7-EF32-4C59-8F9F-36CD173F5758}" dt="2023-06-28T11:44:34.654" v="13712" actId="962"/>
          <ac:grpSpMkLst>
            <pc:docMk/>
            <pc:sldMk cId="3015465669" sldId="271"/>
            <ac:grpSpMk id="3" creationId="{0B2F01D4-E952-43A5-F957-FD6A8D30A2B5}"/>
          </ac:grpSpMkLst>
        </pc:grpChg>
        <pc:grpChg chg="add mod">
          <ac:chgData name="황동하" userId="93f3c7cb-3664-4404-9194-4245e8c30685" providerId="ADAL" clId="{0FAB86E7-EF32-4C59-8F9F-36CD173F5758}" dt="2023-06-28T11:44:45.413" v="13721" actId="962"/>
          <ac:grpSpMkLst>
            <pc:docMk/>
            <pc:sldMk cId="3015465669" sldId="271"/>
            <ac:grpSpMk id="5" creationId="{73C92E1A-3A8F-EC31-8962-0C9B29706C6D}"/>
          </ac:grpSpMkLst>
        </pc:grpChg>
        <pc:grpChg chg="del">
          <ac:chgData name="황동하" userId="93f3c7cb-3664-4404-9194-4245e8c30685" providerId="ADAL" clId="{0FAB86E7-EF32-4C59-8F9F-36CD173F5758}" dt="2023-06-27T03:09:30.825" v="4212" actId="478"/>
          <ac:grpSpMkLst>
            <pc:docMk/>
            <pc:sldMk cId="3015465669" sldId="271"/>
            <ac:grpSpMk id="13" creationId="{67F9870A-D0A1-EF7A-75D9-8F8803201F06}"/>
          </ac:grpSpMkLst>
        </pc:grpChg>
        <pc:grpChg chg="del">
          <ac:chgData name="황동하" userId="93f3c7cb-3664-4404-9194-4245e8c30685" providerId="ADAL" clId="{0FAB86E7-EF32-4C59-8F9F-36CD173F5758}" dt="2023-06-27T03:09:30.825" v="4212" actId="478"/>
          <ac:grpSpMkLst>
            <pc:docMk/>
            <pc:sldMk cId="3015465669" sldId="271"/>
            <ac:grpSpMk id="14" creationId="{D4588685-5A0C-E391-49FC-2678B1007C29}"/>
          </ac:grpSpMkLst>
        </pc:grpChg>
        <pc:grpChg chg="add mod">
          <ac:chgData name="황동하" userId="93f3c7cb-3664-4404-9194-4245e8c30685" providerId="ADAL" clId="{0FAB86E7-EF32-4C59-8F9F-36CD173F5758}" dt="2023-06-28T11:44:14.183" v="13701" actId="164"/>
          <ac:grpSpMkLst>
            <pc:docMk/>
            <pc:sldMk cId="3015465669" sldId="271"/>
            <ac:grpSpMk id="16" creationId="{E170A542-967C-E5DC-5EF8-514A803ADA48}"/>
          </ac:grpSpMkLst>
        </pc:grpChg>
        <pc:grpChg chg="add mod ord">
          <ac:chgData name="황동하" userId="93f3c7cb-3664-4404-9194-4245e8c30685" providerId="ADAL" clId="{0FAB86E7-EF32-4C59-8F9F-36CD173F5758}" dt="2023-06-28T11:44:23.929" v="13704" actId="164"/>
          <ac:grpSpMkLst>
            <pc:docMk/>
            <pc:sldMk cId="3015465669" sldId="271"/>
            <ac:grpSpMk id="17" creationId="{1EF976C6-8B58-C840-466B-67AC71856577}"/>
          </ac:grpSpMkLst>
        </pc:grpChg>
        <pc:picChg chg="add mod">
          <ac:chgData name="황동하" userId="93f3c7cb-3664-4404-9194-4245e8c30685" providerId="ADAL" clId="{0FAB86E7-EF32-4C59-8F9F-36CD173F5758}" dt="2023-06-27T03:12:00.912" v="4377" actId="164"/>
          <ac:picMkLst>
            <pc:docMk/>
            <pc:sldMk cId="3015465669" sldId="271"/>
            <ac:picMk id="4" creationId="{D177A672-B184-DF92-0DF1-DF672E3E2B59}"/>
          </ac:picMkLst>
        </pc:picChg>
        <pc:picChg chg="add mod">
          <ac:chgData name="황동하" userId="93f3c7cb-3664-4404-9194-4245e8c30685" providerId="ADAL" clId="{0FAB86E7-EF32-4C59-8F9F-36CD173F5758}" dt="2023-06-27T03:12:02.994" v="4378" actId="164"/>
          <ac:picMkLst>
            <pc:docMk/>
            <pc:sldMk cId="3015465669" sldId="271"/>
            <ac:picMk id="6" creationId="{8727F9CD-0EF7-9680-C091-471B12ECDD50}"/>
          </ac:picMkLst>
        </pc:picChg>
      </pc:sldChg>
      <pc:sldChg chg="addSp delSp modSp add mod ord">
        <pc:chgData name="황동하" userId="93f3c7cb-3664-4404-9194-4245e8c30685" providerId="ADAL" clId="{0FAB86E7-EF32-4C59-8F9F-36CD173F5758}" dt="2023-06-28T11:41:00.513" v="13413" actId="962"/>
        <pc:sldMkLst>
          <pc:docMk/>
          <pc:sldMk cId="1988989113" sldId="272"/>
        </pc:sldMkLst>
        <pc:spChg chg="mod topLvl">
          <ac:chgData name="황동하" userId="93f3c7cb-3664-4404-9194-4245e8c30685" providerId="ADAL" clId="{0FAB86E7-EF32-4C59-8F9F-36CD173F5758}" dt="2023-06-28T11:40:44.433" v="13403" actId="962"/>
          <ac:spMkLst>
            <pc:docMk/>
            <pc:sldMk cId="1988989113" sldId="272"/>
            <ac:spMk id="11" creationId="{A1649B10-DEBC-D7E7-F04B-BA2A2CA5879B}"/>
          </ac:spMkLst>
        </pc:spChg>
        <pc:spChg chg="mod topLvl">
          <ac:chgData name="황동하" userId="93f3c7cb-3664-4404-9194-4245e8c30685" providerId="ADAL" clId="{0FAB86E7-EF32-4C59-8F9F-36CD173F5758}" dt="2023-06-28T11:40:47.777" v="13405" actId="1076"/>
          <ac:spMkLst>
            <pc:docMk/>
            <pc:sldMk cId="1988989113" sldId="272"/>
            <ac:spMk id="12" creationId="{B6DFC904-322E-1A62-6E1E-5BA15575253B}"/>
          </ac:spMkLst>
        </pc:spChg>
        <pc:spChg chg="mod">
          <ac:chgData name="황동하" userId="93f3c7cb-3664-4404-9194-4245e8c30685" providerId="ADAL" clId="{0FAB86E7-EF32-4C59-8F9F-36CD173F5758}" dt="2023-06-27T04:02:29.948" v="4636" actId="20577"/>
          <ac:spMkLst>
            <pc:docMk/>
            <pc:sldMk cId="1988989113" sldId="272"/>
            <ac:spMk id="30" creationId="{C036CEF6-6C8C-A57A-3FE2-E55AEF5F46C5}"/>
          </ac:spMkLst>
        </pc:spChg>
        <pc:grpChg chg="add mod">
          <ac:chgData name="황동하" userId="93f3c7cb-3664-4404-9194-4245e8c30685" providerId="ADAL" clId="{0FAB86E7-EF32-4C59-8F9F-36CD173F5758}" dt="2023-06-28T11:40:55.783" v="13409" actId="962"/>
          <ac:grpSpMkLst>
            <pc:docMk/>
            <pc:sldMk cId="1988989113" sldId="272"/>
            <ac:grpSpMk id="7" creationId="{ACBDE95C-E1CF-F1E3-D062-B6813F88B214}"/>
          </ac:grpSpMkLst>
        </pc:grpChg>
        <pc:grpChg chg="add mod">
          <ac:chgData name="황동하" userId="93f3c7cb-3664-4404-9194-4245e8c30685" providerId="ADAL" clId="{0FAB86E7-EF32-4C59-8F9F-36CD173F5758}" dt="2023-06-28T11:41:00.513" v="13413" actId="962"/>
          <ac:grpSpMkLst>
            <pc:docMk/>
            <pc:sldMk cId="1988989113" sldId="272"/>
            <ac:grpSpMk id="8" creationId="{6C7454DD-FE4D-BCF8-DD38-1FC66147158B}"/>
          </ac:grpSpMkLst>
        </pc:grpChg>
        <pc:grpChg chg="del">
          <ac:chgData name="황동하" userId="93f3c7cb-3664-4404-9194-4245e8c30685" providerId="ADAL" clId="{0FAB86E7-EF32-4C59-8F9F-36CD173F5758}" dt="2023-06-27T04:42:02.354" v="4645" actId="478"/>
          <ac:grpSpMkLst>
            <pc:docMk/>
            <pc:sldMk cId="1988989113" sldId="272"/>
            <ac:grpSpMk id="13" creationId="{67F9870A-D0A1-EF7A-75D9-8F8803201F06}"/>
          </ac:grpSpMkLst>
        </pc:grpChg>
        <pc:grpChg chg="del">
          <ac:chgData name="황동하" userId="93f3c7cb-3664-4404-9194-4245e8c30685" providerId="ADAL" clId="{0FAB86E7-EF32-4C59-8F9F-36CD173F5758}" dt="2023-06-27T04:42:01.233" v="4644" actId="478"/>
          <ac:grpSpMkLst>
            <pc:docMk/>
            <pc:sldMk cId="1988989113" sldId="272"/>
            <ac:grpSpMk id="14" creationId="{D4588685-5A0C-E391-49FC-2678B1007C29}"/>
          </ac:grpSpMkLst>
        </pc:grpChg>
        <pc:picChg chg="del topLvl">
          <ac:chgData name="황동하" userId="93f3c7cb-3664-4404-9194-4245e8c30685" providerId="ADAL" clId="{0FAB86E7-EF32-4C59-8F9F-36CD173F5758}" dt="2023-06-27T04:42:02.354" v="4645" actId="478"/>
          <ac:picMkLst>
            <pc:docMk/>
            <pc:sldMk cId="1988989113" sldId="272"/>
            <ac:picMk id="3" creationId="{BE7339D8-5F18-C1FB-1A9D-676341CE08EA}"/>
          </ac:picMkLst>
        </pc:picChg>
        <pc:picChg chg="add mod">
          <ac:chgData name="황동하" userId="93f3c7cb-3664-4404-9194-4245e8c30685" providerId="ADAL" clId="{0FAB86E7-EF32-4C59-8F9F-36CD173F5758}" dt="2023-06-27T04:42:43.195" v="4726" actId="164"/>
          <ac:picMkLst>
            <pc:docMk/>
            <pc:sldMk cId="1988989113" sldId="272"/>
            <ac:picMk id="4" creationId="{25D8721D-0FF6-8344-9274-94AAA5634EAD}"/>
          </ac:picMkLst>
        </pc:picChg>
        <pc:picChg chg="add mod">
          <ac:chgData name="황동하" userId="93f3c7cb-3664-4404-9194-4245e8c30685" providerId="ADAL" clId="{0FAB86E7-EF32-4C59-8F9F-36CD173F5758}" dt="2023-06-27T06:24:53.948" v="5574" actId="1076"/>
          <ac:picMkLst>
            <pc:docMk/>
            <pc:sldMk cId="1988989113" sldId="272"/>
            <ac:picMk id="6" creationId="{90D7069F-BC5D-E42E-EF84-B1C6B271FD77}"/>
          </ac:picMkLst>
        </pc:picChg>
        <pc:picChg chg="del topLvl">
          <ac:chgData name="황동하" userId="93f3c7cb-3664-4404-9194-4245e8c30685" providerId="ADAL" clId="{0FAB86E7-EF32-4C59-8F9F-36CD173F5758}" dt="2023-06-27T04:42:01.233" v="4644" actId="478"/>
          <ac:picMkLst>
            <pc:docMk/>
            <pc:sldMk cId="1988989113" sldId="272"/>
            <ac:picMk id="9" creationId="{9C4FAB49-5C19-3FA8-FC6D-184259CA5734}"/>
          </ac:picMkLst>
        </pc:picChg>
      </pc:sldChg>
      <pc:sldChg chg="add del">
        <pc:chgData name="황동하" userId="93f3c7cb-3664-4404-9194-4245e8c30685" providerId="ADAL" clId="{0FAB86E7-EF32-4C59-8F9F-36CD173F5758}" dt="2023-06-27T03:11:04.127" v="4244" actId="2890"/>
        <pc:sldMkLst>
          <pc:docMk/>
          <pc:sldMk cId="2481988269" sldId="272"/>
        </pc:sldMkLst>
      </pc:sldChg>
      <pc:sldChg chg="addSp delSp modSp add mod">
        <pc:chgData name="황동하" userId="93f3c7cb-3664-4404-9194-4245e8c30685" providerId="ADAL" clId="{0FAB86E7-EF32-4C59-8F9F-36CD173F5758}" dt="2023-06-28T12:05:20.525" v="14000" actId="14826"/>
        <pc:sldMkLst>
          <pc:docMk/>
          <pc:sldMk cId="1805939558" sldId="273"/>
        </pc:sldMkLst>
        <pc:spChg chg="mod">
          <ac:chgData name="황동하" userId="93f3c7cb-3664-4404-9194-4245e8c30685" providerId="ADAL" clId="{0FAB86E7-EF32-4C59-8F9F-36CD173F5758}" dt="2023-06-27T06:03:30.970" v="4733" actId="1076"/>
          <ac:spMkLst>
            <pc:docMk/>
            <pc:sldMk cId="1805939558" sldId="273"/>
            <ac:spMk id="2" creationId="{7C865FB5-B734-2C7B-E50F-4659382B795B}"/>
          </ac:spMkLst>
        </pc:spChg>
        <pc:spChg chg="add mod">
          <ac:chgData name="황동하" userId="93f3c7cb-3664-4404-9194-4245e8c30685" providerId="ADAL" clId="{0FAB86E7-EF32-4C59-8F9F-36CD173F5758}" dt="2023-06-28T12:05:13.982" v="13999" actId="14826"/>
          <ac:spMkLst>
            <pc:docMk/>
            <pc:sldMk cId="1805939558" sldId="273"/>
            <ac:spMk id="3" creationId="{53824909-F7FD-0C88-97C3-D1C97F07896A}"/>
          </ac:spMkLst>
        </pc:spChg>
        <pc:spChg chg="mod">
          <ac:chgData name="황동하" userId="93f3c7cb-3664-4404-9194-4245e8c30685" providerId="ADAL" clId="{0FAB86E7-EF32-4C59-8F9F-36CD173F5758}" dt="2023-06-28T12:05:20.525" v="14000" actId="14826"/>
          <ac:spMkLst>
            <pc:docMk/>
            <pc:sldMk cId="1805939558" sldId="273"/>
            <ac:spMk id="12" creationId="{88A218BE-36A9-C5FD-6773-64849CCA0812}"/>
          </ac:spMkLst>
        </pc:spChg>
        <pc:spChg chg="mod">
          <ac:chgData name="황동하" userId="93f3c7cb-3664-4404-9194-4245e8c30685" providerId="ADAL" clId="{0FAB86E7-EF32-4C59-8F9F-36CD173F5758}" dt="2023-06-27T06:07:29.282" v="5173" actId="20577"/>
          <ac:spMkLst>
            <pc:docMk/>
            <pc:sldMk cId="1805939558" sldId="273"/>
            <ac:spMk id="15" creationId="{710A8F31-FA07-1CC5-B869-5D17361C975C}"/>
          </ac:spMkLst>
        </pc:spChg>
        <pc:spChg chg="del">
          <ac:chgData name="황동하" userId="93f3c7cb-3664-4404-9194-4245e8c30685" providerId="ADAL" clId="{0FAB86E7-EF32-4C59-8F9F-36CD173F5758}" dt="2023-06-27T06:07:34.709" v="5174" actId="478"/>
          <ac:spMkLst>
            <pc:docMk/>
            <pc:sldMk cId="1805939558" sldId="273"/>
            <ac:spMk id="16" creationId="{AB2A48E2-699B-3697-D83D-87A76C5066FC}"/>
          </ac:spMkLst>
        </pc:spChg>
        <pc:spChg chg="mod">
          <ac:chgData name="황동하" userId="93f3c7cb-3664-4404-9194-4245e8c30685" providerId="ADAL" clId="{0FAB86E7-EF32-4C59-8F9F-36CD173F5758}" dt="2023-06-27T06:11:57.750" v="5520" actId="20577"/>
          <ac:spMkLst>
            <pc:docMk/>
            <pc:sldMk cId="1805939558" sldId="273"/>
            <ac:spMk id="17" creationId="{74B96F1A-8E7E-24CB-C423-9BEDFB1ACAF6}"/>
          </ac:spMkLst>
        </pc:spChg>
        <pc:grpChg chg="add mod">
          <ac:chgData name="황동하" userId="93f3c7cb-3664-4404-9194-4245e8c30685" providerId="ADAL" clId="{0FAB86E7-EF32-4C59-8F9F-36CD173F5758}" dt="2023-06-28T12:05:13.982" v="13999" actId="14826"/>
          <ac:grpSpMkLst>
            <pc:docMk/>
            <pc:sldMk cId="1805939558" sldId="273"/>
            <ac:grpSpMk id="4" creationId="{06BCD9FF-EF07-2A4B-AAF4-5550F08B4825}"/>
          </ac:grpSpMkLst>
        </pc:grpChg>
        <pc:grpChg chg="add mod">
          <ac:chgData name="황동하" userId="93f3c7cb-3664-4404-9194-4245e8c30685" providerId="ADAL" clId="{0FAB86E7-EF32-4C59-8F9F-36CD173F5758}" dt="2023-06-28T12:05:20.525" v="14000" actId="14826"/>
          <ac:grpSpMkLst>
            <pc:docMk/>
            <pc:sldMk cId="1805939558" sldId="273"/>
            <ac:grpSpMk id="5" creationId="{37FAAF41-F842-716A-1185-4034588AA9BF}"/>
          </ac:grpSpMkLst>
        </pc:grpChg>
        <pc:grpChg chg="del">
          <ac:chgData name="황동하" userId="93f3c7cb-3664-4404-9194-4245e8c30685" providerId="ADAL" clId="{0FAB86E7-EF32-4C59-8F9F-36CD173F5758}" dt="2023-06-27T06:03:59.902" v="4753" actId="478"/>
          <ac:grpSpMkLst>
            <pc:docMk/>
            <pc:sldMk cId="1805939558" sldId="273"/>
            <ac:grpSpMk id="11" creationId="{751794F3-5903-BAA6-ACFB-91F532716678}"/>
          </ac:grpSpMkLst>
        </pc:grpChg>
        <pc:grpChg chg="del">
          <ac:chgData name="황동하" userId="93f3c7cb-3664-4404-9194-4245e8c30685" providerId="ADAL" clId="{0FAB86E7-EF32-4C59-8F9F-36CD173F5758}" dt="2023-06-27T06:07:35.173" v="5175" actId="478"/>
          <ac:grpSpMkLst>
            <pc:docMk/>
            <pc:sldMk cId="1805939558" sldId="273"/>
            <ac:grpSpMk id="13" creationId="{B7444292-5271-301C-9415-6831AF10D78E}"/>
          </ac:grpSpMkLst>
        </pc:grpChg>
        <pc:grpChg chg="del mod">
          <ac:chgData name="황동하" userId="93f3c7cb-3664-4404-9194-4245e8c30685" providerId="ADAL" clId="{0FAB86E7-EF32-4C59-8F9F-36CD173F5758}" dt="2023-06-27T06:10:22.156" v="5179" actId="478"/>
          <ac:grpSpMkLst>
            <pc:docMk/>
            <pc:sldMk cId="1805939558" sldId="273"/>
            <ac:grpSpMk id="14" creationId="{ED024FF7-CEDC-2658-89F1-49ADAB1D050C}"/>
          </ac:grpSpMkLst>
        </pc:grpChg>
        <pc:picChg chg="del">
          <ac:chgData name="황동하" userId="93f3c7cb-3664-4404-9194-4245e8c30685" providerId="ADAL" clId="{0FAB86E7-EF32-4C59-8F9F-36CD173F5758}" dt="2023-06-27T06:10:22.156" v="5179" actId="478"/>
          <ac:picMkLst>
            <pc:docMk/>
            <pc:sldMk cId="1805939558" sldId="273"/>
            <ac:picMk id="2056" creationId="{F0DA8FA8-559A-F40A-817C-2968EDD0A08F}"/>
          </ac:picMkLst>
        </pc:picChg>
        <pc:picChg chg="add mod">
          <ac:chgData name="황동하" userId="93f3c7cb-3664-4404-9194-4245e8c30685" providerId="ADAL" clId="{0FAB86E7-EF32-4C59-8F9F-36CD173F5758}" dt="2023-06-28T12:05:13.982" v="13999" actId="14826"/>
          <ac:picMkLst>
            <pc:docMk/>
            <pc:sldMk cId="1805939558" sldId="273"/>
            <ac:picMk id="5122" creationId="{C0594C63-B3A8-1673-A098-C6E5B03E7064}"/>
          </ac:picMkLst>
        </pc:picChg>
        <pc:picChg chg="add mod">
          <ac:chgData name="황동하" userId="93f3c7cb-3664-4404-9194-4245e8c30685" providerId="ADAL" clId="{0FAB86E7-EF32-4C59-8F9F-36CD173F5758}" dt="2023-06-28T12:05:20.525" v="14000" actId="14826"/>
          <ac:picMkLst>
            <pc:docMk/>
            <pc:sldMk cId="1805939558" sldId="273"/>
            <ac:picMk id="5124" creationId="{6E083A87-2E68-F57C-08F4-403616B2532C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2:05:48.798" v="14005" actId="14826"/>
        <pc:sldMkLst>
          <pc:docMk/>
          <pc:sldMk cId="3260995393" sldId="274"/>
        </pc:sldMkLst>
        <pc:spChg chg="mod">
          <ac:chgData name="황동하" userId="93f3c7cb-3664-4404-9194-4245e8c30685" providerId="ADAL" clId="{0FAB86E7-EF32-4C59-8F9F-36CD173F5758}" dt="2023-06-27T06:14:13.704" v="5553" actId="1076"/>
          <ac:spMkLst>
            <pc:docMk/>
            <pc:sldMk cId="3260995393" sldId="274"/>
            <ac:spMk id="5" creationId="{E60AD567-6BC9-C08D-6C46-0DF8E2B6590C}"/>
          </ac:spMkLst>
        </pc:spChg>
        <pc:spChg chg="mod">
          <ac:chgData name="황동하" userId="93f3c7cb-3664-4404-9194-4245e8c30685" providerId="ADAL" clId="{0FAB86E7-EF32-4C59-8F9F-36CD173F5758}" dt="2023-06-28T12:05:48.798" v="14005" actId="14826"/>
          <ac:spMkLst>
            <pc:docMk/>
            <pc:sldMk cId="3260995393" sldId="274"/>
            <ac:spMk id="15" creationId="{9596B75D-DD68-A209-3B3C-99CD8CED6250}"/>
          </ac:spMkLst>
        </pc:spChg>
        <pc:spChg chg="mod">
          <ac:chgData name="황동하" userId="93f3c7cb-3664-4404-9194-4245e8c30685" providerId="ADAL" clId="{0FAB86E7-EF32-4C59-8F9F-36CD173F5758}" dt="2023-06-27T06:13:28.197" v="5542"/>
          <ac:spMkLst>
            <pc:docMk/>
            <pc:sldMk cId="3260995393" sldId="274"/>
            <ac:spMk id="26" creationId="{F01410F4-6D2D-4489-7D5E-84892859334A}"/>
          </ac:spMkLst>
        </pc:spChg>
        <pc:grpChg chg="add mod">
          <ac:chgData name="황동하" userId="93f3c7cb-3664-4404-9194-4245e8c30685" providerId="ADAL" clId="{0FAB86E7-EF32-4C59-8F9F-36CD173F5758}" dt="2023-06-28T11:38:48.925" v="13001" actId="962"/>
          <ac:grpSpMkLst>
            <pc:docMk/>
            <pc:sldMk cId="3260995393" sldId="274"/>
            <ac:grpSpMk id="2" creationId="{CEF107D0-9AB5-D74C-051A-38A2C473085F}"/>
          </ac:grpSpMkLst>
        </pc:grpChg>
        <pc:grpChg chg="add mod">
          <ac:chgData name="황동하" userId="93f3c7cb-3664-4404-9194-4245e8c30685" providerId="ADAL" clId="{0FAB86E7-EF32-4C59-8F9F-36CD173F5758}" dt="2023-06-28T12:05:48.798" v="14005" actId="14826"/>
          <ac:grpSpMkLst>
            <pc:docMk/>
            <pc:sldMk cId="3260995393" sldId="274"/>
            <ac:grpSpMk id="10" creationId="{12AE4570-BD6A-F976-C05B-897DF95AB05D}"/>
          </ac:grpSpMkLst>
        </pc:grpChg>
        <pc:grpChg chg="del">
          <ac:chgData name="황동하" userId="93f3c7cb-3664-4404-9194-4245e8c30685" providerId="ADAL" clId="{0FAB86E7-EF32-4C59-8F9F-36CD173F5758}" dt="2023-06-27T06:12:38.517" v="5523" actId="478"/>
          <ac:grpSpMkLst>
            <pc:docMk/>
            <pc:sldMk cId="3260995393" sldId="274"/>
            <ac:grpSpMk id="11" creationId="{751794F3-5903-BAA6-ACFB-91F532716678}"/>
          </ac:grpSpMkLst>
        </pc:grpChg>
        <pc:grpChg chg="del">
          <ac:chgData name="황동하" userId="93f3c7cb-3664-4404-9194-4245e8c30685" providerId="ADAL" clId="{0FAB86E7-EF32-4C59-8F9F-36CD173F5758}" dt="2023-06-27T06:12:39.077" v="5524" actId="478"/>
          <ac:grpSpMkLst>
            <pc:docMk/>
            <pc:sldMk cId="3260995393" sldId="274"/>
            <ac:grpSpMk id="13" creationId="{B7444292-5271-301C-9415-6831AF10D78E}"/>
          </ac:grpSpMkLst>
        </pc:grpChg>
        <pc:grpChg chg="del">
          <ac:chgData name="황동하" userId="93f3c7cb-3664-4404-9194-4245e8c30685" providerId="ADAL" clId="{0FAB86E7-EF32-4C59-8F9F-36CD173F5758}" dt="2023-06-27T06:12:44.790" v="5527" actId="478"/>
          <ac:grpSpMkLst>
            <pc:docMk/>
            <pc:sldMk cId="3260995393" sldId="274"/>
            <ac:grpSpMk id="14" creationId="{ED024FF7-CEDC-2658-89F1-49ADAB1D050C}"/>
          </ac:grpSpMkLst>
        </pc:grpChg>
        <pc:grpChg chg="add del mod">
          <ac:chgData name="황동하" userId="93f3c7cb-3664-4404-9194-4245e8c30685" providerId="ADAL" clId="{0FAB86E7-EF32-4C59-8F9F-36CD173F5758}" dt="2023-06-27T06:13:42.093" v="5544" actId="478"/>
          <ac:grpSpMkLst>
            <pc:docMk/>
            <pc:sldMk cId="3260995393" sldId="274"/>
            <ac:grpSpMk id="22" creationId="{F60777CE-5E0D-110F-BBA0-1FC62A8A9A1D}"/>
          </ac:grpSpMkLst>
        </pc:grpChg>
        <pc:picChg chg="mod">
          <ac:chgData name="황동하" userId="93f3c7cb-3664-4404-9194-4245e8c30685" providerId="ADAL" clId="{0FAB86E7-EF32-4C59-8F9F-36CD173F5758}" dt="2023-06-27T06:14:13.704" v="5553" actId="1076"/>
          <ac:picMkLst>
            <pc:docMk/>
            <pc:sldMk cId="3260995393" sldId="274"/>
            <ac:picMk id="3" creationId="{66DF447F-92B1-6E2D-9ED8-CACDE62FB5C2}"/>
          </ac:picMkLst>
        </pc:picChg>
        <pc:picChg chg="del">
          <ac:chgData name="황동하" userId="93f3c7cb-3664-4404-9194-4245e8c30685" providerId="ADAL" clId="{0FAB86E7-EF32-4C59-8F9F-36CD173F5758}" dt="2023-06-27T06:12:46.196" v="5528" actId="478"/>
          <ac:picMkLst>
            <pc:docMk/>
            <pc:sldMk cId="3260995393" sldId="274"/>
            <ac:picMk id="4" creationId="{DBCBF0B6-2471-1C69-C10D-C16C8010E443}"/>
          </ac:picMkLst>
        </pc:picChg>
        <pc:picChg chg="mod">
          <ac:chgData name="황동하" userId="93f3c7cb-3664-4404-9194-4245e8c30685" providerId="ADAL" clId="{0FAB86E7-EF32-4C59-8F9F-36CD173F5758}" dt="2023-06-28T11:37:53.489" v="12795" actId="962"/>
          <ac:picMkLst>
            <pc:docMk/>
            <pc:sldMk cId="3260995393" sldId="274"/>
            <ac:picMk id="6" creationId="{112BCF49-3903-8C01-2297-100DA86DAFFF}"/>
          </ac:picMkLst>
        </pc:picChg>
        <pc:picChg chg="mod">
          <ac:chgData name="황동하" userId="93f3c7cb-3664-4404-9194-4245e8c30685" providerId="ADAL" clId="{0FAB86E7-EF32-4C59-8F9F-36CD173F5758}" dt="2023-06-28T12:05:48.798" v="14005" actId="14826"/>
          <ac:picMkLst>
            <pc:docMk/>
            <pc:sldMk cId="3260995393" sldId="274"/>
            <ac:picMk id="16" creationId="{9F136411-2C90-01C9-874E-5E49E51B1C86}"/>
          </ac:picMkLst>
        </pc:picChg>
        <pc:picChg chg="mod">
          <ac:chgData name="황동하" userId="93f3c7cb-3664-4404-9194-4245e8c30685" providerId="ADAL" clId="{0FAB86E7-EF32-4C59-8F9F-36CD173F5758}" dt="2023-06-27T06:13:28.197" v="5542"/>
          <ac:picMkLst>
            <pc:docMk/>
            <pc:sldMk cId="3260995393" sldId="274"/>
            <ac:picMk id="24" creationId="{81F400B1-E750-AF5D-D721-76550E26A44D}"/>
          </ac:picMkLst>
        </pc:picChg>
        <pc:cxnChg chg="mod">
          <ac:chgData name="황동하" userId="93f3c7cb-3664-4404-9194-4245e8c30685" providerId="ADAL" clId="{0FAB86E7-EF32-4C59-8F9F-36CD173F5758}" dt="2023-06-28T11:38:43.541" v="12979" actId="962"/>
          <ac:cxnSpMkLst>
            <pc:docMk/>
            <pc:sldMk cId="3260995393" sldId="274"/>
            <ac:cxnSpMk id="20" creationId="{AAFCC2A5-5A9F-DEAC-8255-75C9C1A9CAB0}"/>
          </ac:cxnSpMkLst>
        </pc:cxnChg>
        <pc:cxnChg chg="mod">
          <ac:chgData name="황동하" userId="93f3c7cb-3664-4404-9194-4245e8c30685" providerId="ADAL" clId="{0FAB86E7-EF32-4C59-8F9F-36CD173F5758}" dt="2023-06-28T11:38:33.982" v="12937" actId="962"/>
          <ac:cxnSpMkLst>
            <pc:docMk/>
            <pc:sldMk cId="3260995393" sldId="274"/>
            <ac:cxnSpMk id="21" creationId="{ECCC47DF-4E08-6869-6A02-42779185E3BC}"/>
          </ac:cxnSpMkLst>
        </pc:cxnChg>
        <pc:cxnChg chg="del">
          <ac:chgData name="황동하" userId="93f3c7cb-3664-4404-9194-4245e8c30685" providerId="ADAL" clId="{0FAB86E7-EF32-4C59-8F9F-36CD173F5758}" dt="2023-06-27T06:12:46.821" v="5529" actId="478"/>
          <ac:cxnSpMkLst>
            <pc:docMk/>
            <pc:sldMk cId="3260995393" sldId="274"/>
            <ac:cxnSpMk id="23" creationId="{AB0959E2-B234-EECD-5C19-6AEC482437FB}"/>
          </ac:cxnSpMkLst>
        </pc:cxnChg>
        <pc:cxnChg chg="del">
          <ac:chgData name="황동하" userId="93f3c7cb-3664-4404-9194-4245e8c30685" providerId="ADAL" clId="{0FAB86E7-EF32-4C59-8F9F-36CD173F5758}" dt="2023-06-27T06:12:48.990" v="5530" actId="478"/>
          <ac:cxnSpMkLst>
            <pc:docMk/>
            <pc:sldMk cId="3260995393" sldId="274"/>
            <ac:cxnSpMk id="25" creationId="{4392B739-A75B-57E6-8711-A8CE3C5E572E}"/>
          </ac:cxnSpMkLst>
        </pc:cxnChg>
        <pc:cxnChg chg="add mod">
          <ac:chgData name="황동하" userId="93f3c7cb-3664-4404-9194-4245e8c30685" providerId="ADAL" clId="{0FAB86E7-EF32-4C59-8F9F-36CD173F5758}" dt="2023-06-28T11:38:17.949" v="12857" actId="962"/>
          <ac:cxnSpMkLst>
            <pc:docMk/>
            <pc:sldMk cId="3260995393" sldId="274"/>
            <ac:cxnSpMk id="27" creationId="{3955F4E4-DBB5-C1A7-2238-7EC20123239E}"/>
          </ac:cxnSpMkLst>
        </pc:cxnChg>
        <pc:cxnChg chg="add mod">
          <ac:chgData name="황동하" userId="93f3c7cb-3664-4404-9194-4245e8c30685" providerId="ADAL" clId="{0FAB86E7-EF32-4C59-8F9F-36CD173F5758}" dt="2023-06-28T11:38:27.077" v="12899" actId="962"/>
          <ac:cxnSpMkLst>
            <pc:docMk/>
            <pc:sldMk cId="3260995393" sldId="274"/>
            <ac:cxnSpMk id="32" creationId="{CC4354D5-FEF2-6D42-34DB-95277E535395}"/>
          </ac:cxnSpMkLst>
        </pc:cxnChg>
      </pc:sldChg>
      <pc:sldChg chg="addSp delSp modSp add mod">
        <pc:chgData name="황동하" userId="93f3c7cb-3664-4404-9194-4245e8c30685" providerId="ADAL" clId="{0FAB86E7-EF32-4C59-8F9F-36CD173F5758}" dt="2023-06-28T11:41:14.350" v="13429" actId="962"/>
        <pc:sldMkLst>
          <pc:docMk/>
          <pc:sldMk cId="291338875" sldId="275"/>
        </pc:sldMkLst>
        <pc:spChg chg="mod topLvl">
          <ac:chgData name="황동하" userId="93f3c7cb-3664-4404-9194-4245e8c30685" providerId="ADAL" clId="{0FAB86E7-EF32-4C59-8F9F-36CD173F5758}" dt="2023-06-28T03:47:59.509" v="7059" actId="164"/>
          <ac:spMkLst>
            <pc:docMk/>
            <pc:sldMk cId="291338875" sldId="275"/>
            <ac:spMk id="11" creationId="{A1649B10-DEBC-D7E7-F04B-BA2A2CA5879B}"/>
          </ac:spMkLst>
        </pc:spChg>
        <pc:spChg chg="mod topLvl">
          <ac:chgData name="황동하" userId="93f3c7cb-3664-4404-9194-4245e8c30685" providerId="ADAL" clId="{0FAB86E7-EF32-4C59-8F9F-36CD173F5758}" dt="2023-06-27T06:36:10.018" v="5974" actId="165"/>
          <ac:spMkLst>
            <pc:docMk/>
            <pc:sldMk cId="291338875" sldId="275"/>
            <ac:spMk id="12" creationId="{B6DFC904-322E-1A62-6E1E-5BA15575253B}"/>
          </ac:spMkLst>
        </pc:spChg>
        <pc:spChg chg="add mod">
          <ac:chgData name="황동하" userId="93f3c7cb-3664-4404-9194-4245e8c30685" providerId="ADAL" clId="{0FAB86E7-EF32-4C59-8F9F-36CD173F5758}" dt="2023-06-28T03:47:57.781" v="7058" actId="164"/>
          <ac:spMkLst>
            <pc:docMk/>
            <pc:sldMk cId="291338875" sldId="275"/>
            <ac:spMk id="14" creationId="{413CEB47-2B9C-2609-97C4-C5EBCD77DF2F}"/>
          </ac:spMkLst>
        </pc:spChg>
        <pc:spChg chg="mod">
          <ac:chgData name="황동하" userId="93f3c7cb-3664-4404-9194-4245e8c30685" providerId="ADAL" clId="{0FAB86E7-EF32-4C59-8F9F-36CD173F5758}" dt="2023-06-28T03:29:21.302" v="6357" actId="20577"/>
          <ac:spMkLst>
            <pc:docMk/>
            <pc:sldMk cId="291338875" sldId="275"/>
            <ac:spMk id="30" creationId="{C036CEF6-6C8C-A57A-3FE2-E55AEF5F46C5}"/>
          </ac:spMkLst>
        </pc:spChg>
        <pc:grpChg chg="del">
          <ac:chgData name="황동하" userId="93f3c7cb-3664-4404-9194-4245e8c30685" providerId="ADAL" clId="{0FAB86E7-EF32-4C59-8F9F-36CD173F5758}" dt="2023-06-27T06:24:00.949" v="5565" actId="478"/>
          <ac:grpSpMkLst>
            <pc:docMk/>
            <pc:sldMk cId="291338875" sldId="275"/>
            <ac:grpSpMk id="7" creationId="{ACBDE95C-E1CF-F1E3-D062-B6813F88B214}"/>
          </ac:grpSpMkLst>
        </pc:grpChg>
        <pc:grpChg chg="del">
          <ac:chgData name="황동하" userId="93f3c7cb-3664-4404-9194-4245e8c30685" providerId="ADAL" clId="{0FAB86E7-EF32-4C59-8F9F-36CD173F5758}" dt="2023-06-27T06:23:59.470" v="5563" actId="478"/>
          <ac:grpSpMkLst>
            <pc:docMk/>
            <pc:sldMk cId="291338875" sldId="275"/>
            <ac:grpSpMk id="8" creationId="{6C7454DD-FE4D-BCF8-DD38-1FC66147158B}"/>
          </ac:grpSpMkLst>
        </pc:grpChg>
        <pc:grpChg chg="add del mod topLvl">
          <ac:chgData name="황동하" userId="93f3c7cb-3664-4404-9194-4245e8c30685" providerId="ADAL" clId="{0FAB86E7-EF32-4C59-8F9F-36CD173F5758}" dt="2023-06-28T03:47:53.350" v="7057" actId="165"/>
          <ac:grpSpMkLst>
            <pc:docMk/>
            <pc:sldMk cId="291338875" sldId="275"/>
            <ac:grpSpMk id="10" creationId="{7715979C-4E86-638D-1776-CBE9B45C4C24}"/>
          </ac:grpSpMkLst>
        </pc:grpChg>
        <pc:grpChg chg="add mod topLvl">
          <ac:chgData name="황동하" userId="93f3c7cb-3664-4404-9194-4245e8c30685" providerId="ADAL" clId="{0FAB86E7-EF32-4C59-8F9F-36CD173F5758}" dt="2023-06-28T11:41:14.350" v="13429" actId="962"/>
          <ac:grpSpMkLst>
            <pc:docMk/>
            <pc:sldMk cId="291338875" sldId="275"/>
            <ac:grpSpMk id="13" creationId="{51EA35C2-8642-844F-821B-D990FC8B1BC1}"/>
          </ac:grpSpMkLst>
        </pc:grpChg>
        <pc:grpChg chg="add del mod">
          <ac:chgData name="황동하" userId="93f3c7cb-3664-4404-9194-4245e8c30685" providerId="ADAL" clId="{0FAB86E7-EF32-4C59-8F9F-36CD173F5758}" dt="2023-06-27T06:36:10.018" v="5974" actId="165"/>
          <ac:grpSpMkLst>
            <pc:docMk/>
            <pc:sldMk cId="291338875" sldId="275"/>
            <ac:grpSpMk id="14" creationId="{1609E0EE-521A-5631-22CD-9659F9C39FEB}"/>
          </ac:grpSpMkLst>
        </pc:grpChg>
        <pc:grpChg chg="add mod">
          <ac:chgData name="황동하" userId="93f3c7cb-3664-4404-9194-4245e8c30685" providerId="ADAL" clId="{0FAB86E7-EF32-4C59-8F9F-36CD173F5758}" dt="2023-06-28T03:47:59.509" v="7059" actId="164"/>
          <ac:grpSpMkLst>
            <pc:docMk/>
            <pc:sldMk cId="291338875" sldId="275"/>
            <ac:grpSpMk id="15" creationId="{70D428E7-85FC-A939-408B-9877607ED8A9}"/>
          </ac:grpSpMkLst>
        </pc:grpChg>
        <pc:grpChg chg="add mod">
          <ac:chgData name="황동하" userId="93f3c7cb-3664-4404-9194-4245e8c30685" providerId="ADAL" clId="{0FAB86E7-EF32-4C59-8F9F-36CD173F5758}" dt="2023-06-28T11:41:07.097" v="13419" actId="962"/>
          <ac:grpSpMkLst>
            <pc:docMk/>
            <pc:sldMk cId="291338875" sldId="275"/>
            <ac:grpSpMk id="16" creationId="{057876C8-7942-D58B-6F61-ABB3E048BB69}"/>
          </ac:grpSpMkLst>
        </pc:grpChg>
        <pc:picChg chg="add mod topLvl">
          <ac:chgData name="황동하" userId="93f3c7cb-3664-4404-9194-4245e8c30685" providerId="ADAL" clId="{0FAB86E7-EF32-4C59-8F9F-36CD173F5758}" dt="2023-06-28T03:47:57.781" v="7058" actId="164"/>
          <ac:picMkLst>
            <pc:docMk/>
            <pc:sldMk cId="291338875" sldId="275"/>
            <ac:picMk id="3" creationId="{68F03B21-20C6-CCE6-822B-84972D914AAB}"/>
          </ac:picMkLst>
        </pc:picChg>
        <pc:picChg chg="add del mod">
          <ac:chgData name="황동하" userId="93f3c7cb-3664-4404-9194-4245e8c30685" providerId="ADAL" clId="{0FAB86E7-EF32-4C59-8F9F-36CD173F5758}" dt="2023-06-28T03:44:00.367" v="6903" actId="478"/>
          <ac:picMkLst>
            <pc:docMk/>
            <pc:sldMk cId="291338875" sldId="275"/>
            <ac:picMk id="4" creationId="{1DDE1246-BBB3-B0EC-2A92-293418302249}"/>
          </ac:picMkLst>
        </pc:picChg>
        <pc:picChg chg="del topLvl">
          <ac:chgData name="황동하" userId="93f3c7cb-3664-4404-9194-4245e8c30685" providerId="ADAL" clId="{0FAB86E7-EF32-4C59-8F9F-36CD173F5758}" dt="2023-06-27T06:23:59.470" v="5563" actId="478"/>
          <ac:picMkLst>
            <pc:docMk/>
            <pc:sldMk cId="291338875" sldId="275"/>
            <ac:picMk id="4" creationId="{25D8721D-0FF6-8344-9274-94AAA5634EAD}"/>
          </ac:picMkLst>
        </pc:picChg>
        <pc:picChg chg="del topLvl">
          <ac:chgData name="황동하" userId="93f3c7cb-3664-4404-9194-4245e8c30685" providerId="ADAL" clId="{0FAB86E7-EF32-4C59-8F9F-36CD173F5758}" dt="2023-06-27T06:24:00.949" v="5565" actId="478"/>
          <ac:picMkLst>
            <pc:docMk/>
            <pc:sldMk cId="291338875" sldId="275"/>
            <ac:picMk id="6" creationId="{90D7069F-BC5D-E42E-EF84-B1C6B271FD77}"/>
          </ac:picMkLst>
        </pc:picChg>
        <pc:picChg chg="add del mod">
          <ac:chgData name="황동하" userId="93f3c7cb-3664-4404-9194-4245e8c30685" providerId="ADAL" clId="{0FAB86E7-EF32-4C59-8F9F-36CD173F5758}" dt="2023-06-28T03:44:50.955" v="6908" actId="21"/>
          <ac:picMkLst>
            <pc:docMk/>
            <pc:sldMk cId="291338875" sldId="275"/>
            <ac:picMk id="6" creationId="{C965FD40-700C-EE19-1799-2823C732D856}"/>
          </ac:picMkLst>
        </pc:picChg>
        <pc:picChg chg="add del mod">
          <ac:chgData name="황동하" userId="93f3c7cb-3664-4404-9194-4245e8c30685" providerId="ADAL" clId="{0FAB86E7-EF32-4C59-8F9F-36CD173F5758}" dt="2023-06-28T03:44:50.955" v="6908" actId="21"/>
          <ac:picMkLst>
            <pc:docMk/>
            <pc:sldMk cId="291338875" sldId="275"/>
            <ac:picMk id="8" creationId="{AEC138F8-865F-E9F0-DADC-0F1A77F52C94}"/>
          </ac:picMkLst>
        </pc:picChg>
        <pc:picChg chg="add mod">
          <ac:chgData name="황동하" userId="93f3c7cb-3664-4404-9194-4245e8c30685" providerId="ADAL" clId="{0FAB86E7-EF32-4C59-8F9F-36CD173F5758}" dt="2023-06-27T06:36:10.018" v="5974" actId="165"/>
          <ac:picMkLst>
            <pc:docMk/>
            <pc:sldMk cId="291338875" sldId="275"/>
            <ac:picMk id="9" creationId="{BF1AAE59-C61E-7E2F-9660-CA06338674EF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1:30.358" v="13437" actId="962"/>
        <pc:sldMkLst>
          <pc:docMk/>
          <pc:sldMk cId="104260903" sldId="276"/>
        </pc:sldMkLst>
        <pc:spChg chg="add mod topLvl">
          <ac:chgData name="황동하" userId="93f3c7cb-3664-4404-9194-4245e8c30685" providerId="ADAL" clId="{0FAB86E7-EF32-4C59-8F9F-36CD173F5758}" dt="2023-06-28T03:26:39.779" v="6196" actId="20577"/>
          <ac:spMkLst>
            <pc:docMk/>
            <pc:sldMk cId="104260903" sldId="276"/>
            <ac:spMk id="5" creationId="{71476466-23A5-CFE7-B41C-416B9D1CEBD5}"/>
          </ac:spMkLst>
        </pc:spChg>
        <pc:spChg chg="del mod topLvl">
          <ac:chgData name="황동하" userId="93f3c7cb-3664-4404-9194-4245e8c30685" providerId="ADAL" clId="{0FAB86E7-EF32-4C59-8F9F-36CD173F5758}" dt="2023-06-28T03:23:52.906" v="5992" actId="478"/>
          <ac:spMkLst>
            <pc:docMk/>
            <pc:sldMk cId="104260903" sldId="276"/>
            <ac:spMk id="11" creationId="{A1649B10-DEBC-D7E7-F04B-BA2A2CA5879B}"/>
          </ac:spMkLst>
        </pc:spChg>
        <pc:spChg chg="add mod">
          <ac:chgData name="황동하" userId="93f3c7cb-3664-4404-9194-4245e8c30685" providerId="ADAL" clId="{0FAB86E7-EF32-4C59-8F9F-36CD173F5758}" dt="2023-06-28T03:26:42.628" v="6201" actId="20577"/>
          <ac:spMkLst>
            <pc:docMk/>
            <pc:sldMk cId="104260903" sldId="276"/>
            <ac:spMk id="14" creationId="{D6AFA371-0E74-0436-98FC-3320DCB21FBE}"/>
          </ac:spMkLst>
        </pc:spChg>
        <pc:spChg chg="add del mod">
          <ac:chgData name="황동하" userId="93f3c7cb-3664-4404-9194-4245e8c30685" providerId="ADAL" clId="{0FAB86E7-EF32-4C59-8F9F-36CD173F5758}" dt="2023-06-28T03:31:45.785" v="6388" actId="478"/>
          <ac:spMkLst>
            <pc:docMk/>
            <pc:sldMk cId="104260903" sldId="276"/>
            <ac:spMk id="16" creationId="{A9A73E4C-54DA-4033-B03A-20E852148D61}"/>
          </ac:spMkLst>
        </pc:spChg>
        <pc:spChg chg="add del mod">
          <ac:chgData name="황동하" userId="93f3c7cb-3664-4404-9194-4245e8c30685" providerId="ADAL" clId="{0FAB86E7-EF32-4C59-8F9F-36CD173F5758}" dt="2023-06-28T03:32:40.879" v="6413" actId="478"/>
          <ac:spMkLst>
            <pc:docMk/>
            <pc:sldMk cId="104260903" sldId="276"/>
            <ac:spMk id="17" creationId="{047B48BE-FEC1-E5CD-3F7C-1C387A15FD77}"/>
          </ac:spMkLst>
        </pc:spChg>
        <pc:spChg chg="add mod ord">
          <ac:chgData name="황동하" userId="93f3c7cb-3664-4404-9194-4245e8c30685" providerId="ADAL" clId="{0FAB86E7-EF32-4C59-8F9F-36CD173F5758}" dt="2023-06-28T03:33:34.327" v="6437" actId="164"/>
          <ac:spMkLst>
            <pc:docMk/>
            <pc:sldMk cId="104260903" sldId="276"/>
            <ac:spMk id="18" creationId="{96D702DF-86D3-0CD7-F19F-ED73798F14B0}"/>
          </ac:spMkLst>
        </pc:spChg>
        <pc:spChg chg="add mod">
          <ac:chgData name="황동하" userId="93f3c7cb-3664-4404-9194-4245e8c30685" providerId="ADAL" clId="{0FAB86E7-EF32-4C59-8F9F-36CD173F5758}" dt="2023-06-28T03:33:36.742" v="6438" actId="164"/>
          <ac:spMkLst>
            <pc:docMk/>
            <pc:sldMk cId="104260903" sldId="276"/>
            <ac:spMk id="19" creationId="{711469A4-3E56-0F55-EBC8-E44101790329}"/>
          </ac:spMkLst>
        </pc:spChg>
        <pc:spChg chg="mod">
          <ac:chgData name="황동하" userId="93f3c7cb-3664-4404-9194-4245e8c30685" providerId="ADAL" clId="{0FAB86E7-EF32-4C59-8F9F-36CD173F5758}" dt="2023-06-28T03:26:54.924" v="6221" actId="20577"/>
          <ac:spMkLst>
            <pc:docMk/>
            <pc:sldMk cId="104260903" sldId="276"/>
            <ac:spMk id="30" creationId="{C036CEF6-6C8C-A57A-3FE2-E55AEF5F46C5}"/>
          </ac:spMkLst>
        </pc:spChg>
        <pc:grpChg chg="add mod">
          <ac:chgData name="황동하" userId="93f3c7cb-3664-4404-9194-4245e8c30685" providerId="ADAL" clId="{0FAB86E7-EF32-4C59-8F9F-36CD173F5758}" dt="2023-06-28T03:33:36.742" v="6438" actId="164"/>
          <ac:grpSpMkLst>
            <pc:docMk/>
            <pc:sldMk cId="104260903" sldId="276"/>
            <ac:grpSpMk id="6" creationId="{47B17DB4-FEF7-51C2-5DFA-E4A60E0CE2ED}"/>
          </ac:grpSpMkLst>
        </pc:grpChg>
        <pc:grpChg chg="del mod">
          <ac:chgData name="황동하" userId="93f3c7cb-3664-4404-9194-4245e8c30685" providerId="ADAL" clId="{0FAB86E7-EF32-4C59-8F9F-36CD173F5758}" dt="2023-06-28T03:23:52.906" v="5992" actId="478"/>
          <ac:grpSpMkLst>
            <pc:docMk/>
            <pc:sldMk cId="104260903" sldId="276"/>
            <ac:grpSpMk id="10" creationId="{7715979C-4E86-638D-1776-CBE9B45C4C24}"/>
          </ac:grpSpMkLst>
        </pc:grpChg>
        <pc:grpChg chg="del">
          <ac:chgData name="황동하" userId="93f3c7cb-3664-4404-9194-4245e8c30685" providerId="ADAL" clId="{0FAB86E7-EF32-4C59-8F9F-36CD173F5758}" dt="2023-06-28T03:23:51.456" v="5990" actId="478"/>
          <ac:grpSpMkLst>
            <pc:docMk/>
            <pc:sldMk cId="104260903" sldId="276"/>
            <ac:grpSpMk id="13" creationId="{51EA35C2-8642-844F-821B-D990FC8B1BC1}"/>
          </ac:grpSpMkLst>
        </pc:grpChg>
        <pc:grpChg chg="add mod ord">
          <ac:chgData name="황동하" userId="93f3c7cb-3664-4404-9194-4245e8c30685" providerId="ADAL" clId="{0FAB86E7-EF32-4C59-8F9F-36CD173F5758}" dt="2023-06-28T03:33:34.327" v="6437" actId="164"/>
          <ac:grpSpMkLst>
            <pc:docMk/>
            <pc:sldMk cId="104260903" sldId="276"/>
            <ac:grpSpMk id="15" creationId="{10212D18-7CDB-13BE-2F4F-C48D2CD9E108}"/>
          </ac:grpSpMkLst>
        </pc:grpChg>
        <pc:grpChg chg="add mod">
          <ac:chgData name="황동하" userId="93f3c7cb-3664-4404-9194-4245e8c30685" providerId="ADAL" clId="{0FAB86E7-EF32-4C59-8F9F-36CD173F5758}" dt="2023-06-28T11:41:30.358" v="13437" actId="962"/>
          <ac:grpSpMkLst>
            <pc:docMk/>
            <pc:sldMk cId="104260903" sldId="276"/>
            <ac:grpSpMk id="20" creationId="{CB8ED3BF-0D54-578C-2454-FECCB1ABF6B2}"/>
          </ac:grpSpMkLst>
        </pc:grpChg>
        <pc:grpChg chg="add mod">
          <ac:chgData name="황동하" userId="93f3c7cb-3664-4404-9194-4245e8c30685" providerId="ADAL" clId="{0FAB86E7-EF32-4C59-8F9F-36CD173F5758}" dt="2023-06-28T11:41:22.757" v="13433" actId="962"/>
          <ac:grpSpMkLst>
            <pc:docMk/>
            <pc:sldMk cId="104260903" sldId="276"/>
            <ac:grpSpMk id="21" creationId="{DCB007B9-E717-F51A-BCD7-AC8B6FB8F65D}"/>
          </ac:grpSpMkLst>
        </pc:grpChg>
        <pc:picChg chg="del mod">
          <ac:chgData name="황동하" userId="93f3c7cb-3664-4404-9194-4245e8c30685" providerId="ADAL" clId="{0FAB86E7-EF32-4C59-8F9F-36CD173F5758}" dt="2023-06-28T03:23:50.984" v="5989" actId="478"/>
          <ac:picMkLst>
            <pc:docMk/>
            <pc:sldMk cId="104260903" sldId="276"/>
            <ac:picMk id="3" creationId="{68F03B21-20C6-CCE6-822B-84972D914AAB}"/>
          </ac:picMkLst>
        </pc:picChg>
        <pc:picChg chg="add mod">
          <ac:chgData name="황동하" userId="93f3c7cb-3664-4404-9194-4245e8c30685" providerId="ADAL" clId="{0FAB86E7-EF32-4C59-8F9F-36CD173F5758}" dt="2023-06-28T03:26:12.959" v="6187" actId="14100"/>
          <ac:picMkLst>
            <pc:docMk/>
            <pc:sldMk cId="104260903" sldId="276"/>
            <ac:picMk id="4" creationId="{2477359E-002D-2580-FA23-A26A509BBAB4}"/>
          </ac:picMkLst>
        </pc:picChg>
        <pc:picChg chg="add mod">
          <ac:chgData name="황동하" userId="93f3c7cb-3664-4404-9194-4245e8c30685" providerId="ADAL" clId="{0FAB86E7-EF32-4C59-8F9F-36CD173F5758}" dt="2023-06-28T03:26:16.288" v="6188" actId="14100"/>
          <ac:picMkLst>
            <pc:docMk/>
            <pc:sldMk cId="104260903" sldId="276"/>
            <ac:picMk id="8" creationId="{52292122-A6D3-4CAD-F16A-D16475464B19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1:58.511" v="13471" actId="962"/>
        <pc:sldMkLst>
          <pc:docMk/>
          <pc:sldMk cId="2018991180" sldId="277"/>
        </pc:sldMkLst>
        <pc:spChg chg="add mod">
          <ac:chgData name="황동하" userId="93f3c7cb-3664-4404-9194-4245e8c30685" providerId="ADAL" clId="{0FAB86E7-EF32-4C59-8F9F-36CD173F5758}" dt="2023-06-28T11:10:32.603" v="12258" actId="113"/>
          <ac:spMkLst>
            <pc:docMk/>
            <pc:sldMk cId="2018991180" sldId="277"/>
            <ac:spMk id="7" creationId="{6874E84E-CBE9-4D59-6EB3-4B8924CF5D42}"/>
          </ac:spMkLst>
        </pc:spChg>
        <pc:spChg chg="mod">
          <ac:chgData name="황동하" userId="93f3c7cb-3664-4404-9194-4245e8c30685" providerId="ADAL" clId="{0FAB86E7-EF32-4C59-8F9F-36CD173F5758}" dt="2023-06-28T03:39:18.177" v="6889" actId="20577"/>
          <ac:spMkLst>
            <pc:docMk/>
            <pc:sldMk cId="2018991180" sldId="277"/>
            <ac:spMk id="30" creationId="{C036CEF6-6C8C-A57A-3FE2-E55AEF5F46C5}"/>
          </ac:spMkLst>
        </pc:spChg>
        <pc:grpChg chg="del">
          <ac:chgData name="황동하" userId="93f3c7cb-3664-4404-9194-4245e8c30685" providerId="ADAL" clId="{0FAB86E7-EF32-4C59-8F9F-36CD173F5758}" dt="2023-06-28T03:27:26.949" v="6226" actId="478"/>
          <ac:grpSpMkLst>
            <pc:docMk/>
            <pc:sldMk cId="2018991180" sldId="277"/>
            <ac:grpSpMk id="6" creationId="{47B17DB4-FEF7-51C2-5DFA-E4A60E0CE2ED}"/>
          </ac:grpSpMkLst>
        </pc:grpChg>
        <pc:grpChg chg="add mod">
          <ac:chgData name="황동하" userId="93f3c7cb-3664-4404-9194-4245e8c30685" providerId="ADAL" clId="{0FAB86E7-EF32-4C59-8F9F-36CD173F5758}" dt="2023-06-28T11:41:58.511" v="13471" actId="962"/>
          <ac:grpSpMkLst>
            <pc:docMk/>
            <pc:sldMk cId="2018991180" sldId="277"/>
            <ac:grpSpMk id="9" creationId="{1B788D80-1569-F1E3-8BFB-6A07500626C3}"/>
          </ac:grpSpMkLst>
        </pc:grpChg>
        <pc:grpChg chg="del">
          <ac:chgData name="황동하" userId="93f3c7cb-3664-4404-9194-4245e8c30685" providerId="ADAL" clId="{0FAB86E7-EF32-4C59-8F9F-36CD173F5758}" dt="2023-06-28T03:27:27.257" v="6227" actId="478"/>
          <ac:grpSpMkLst>
            <pc:docMk/>
            <pc:sldMk cId="2018991180" sldId="277"/>
            <ac:grpSpMk id="15" creationId="{10212D18-7CDB-13BE-2F4F-C48D2CD9E108}"/>
          </ac:grpSpMkLst>
        </pc:grpChg>
        <pc:picChg chg="add mod">
          <ac:chgData name="황동하" userId="93f3c7cb-3664-4404-9194-4245e8c30685" providerId="ADAL" clId="{0FAB86E7-EF32-4C59-8F9F-36CD173F5758}" dt="2023-06-28T03:27:44.364" v="6301" actId="164"/>
          <ac:picMkLst>
            <pc:docMk/>
            <pc:sldMk cId="2018991180" sldId="277"/>
            <ac:picMk id="3" creationId="{F9055AC8-F6C4-A0CB-99E6-7E736BA8CA9D}"/>
          </ac:picMkLst>
        </pc:picChg>
      </pc:sldChg>
      <pc:sldChg chg="modSp add del mod ord">
        <pc:chgData name="황동하" userId="93f3c7cb-3664-4404-9194-4245e8c30685" providerId="ADAL" clId="{0FAB86E7-EF32-4C59-8F9F-36CD173F5758}" dt="2023-06-28T03:30:53.770" v="6363" actId="47"/>
        <pc:sldMkLst>
          <pc:docMk/>
          <pc:sldMk cId="3039235902" sldId="278"/>
        </pc:sldMkLst>
        <pc:spChg chg="mod">
          <ac:chgData name="황동하" userId="93f3c7cb-3664-4404-9194-4245e8c30685" providerId="ADAL" clId="{0FAB86E7-EF32-4C59-8F9F-36CD173F5758}" dt="2023-06-28T03:28:32.120" v="6356" actId="20577"/>
          <ac:spMkLst>
            <pc:docMk/>
            <pc:sldMk cId="3039235902" sldId="278"/>
            <ac:spMk id="30" creationId="{C036CEF6-6C8C-A57A-3FE2-E55AEF5F46C5}"/>
          </ac:spMkLst>
        </pc:spChg>
      </pc:sldChg>
      <pc:sldChg chg="addSp delSp modSp add del mod ord">
        <pc:chgData name="황동하" userId="93f3c7cb-3664-4404-9194-4245e8c30685" providerId="ADAL" clId="{0FAB86E7-EF32-4C59-8F9F-36CD173F5758}" dt="2023-06-28T04:01:51.411" v="7344" actId="47"/>
        <pc:sldMkLst>
          <pc:docMk/>
          <pc:sldMk cId="2432679141" sldId="279"/>
        </pc:sldMkLst>
        <pc:spChg chg="mod topLvl">
          <ac:chgData name="황동하" userId="93f3c7cb-3664-4404-9194-4245e8c30685" providerId="ADAL" clId="{0FAB86E7-EF32-4C59-8F9F-36CD173F5758}" dt="2023-06-28T03:35:48.365" v="6629" actId="164"/>
          <ac:spMkLst>
            <pc:docMk/>
            <pc:sldMk cId="2432679141" sldId="279"/>
            <ac:spMk id="5" creationId="{71476466-23A5-CFE7-B41C-416B9D1CEBD5}"/>
          </ac:spMkLst>
        </pc:spChg>
        <pc:spChg chg="add mod">
          <ac:chgData name="황동하" userId="93f3c7cb-3664-4404-9194-4245e8c30685" providerId="ADAL" clId="{0FAB86E7-EF32-4C59-8F9F-36CD173F5758}" dt="2023-06-28T03:35:43.205" v="6627" actId="164"/>
          <ac:spMkLst>
            <pc:docMk/>
            <pc:sldMk cId="2432679141" sldId="279"/>
            <ac:spMk id="7" creationId="{35712A35-D10F-362D-5D06-E3D1CA8160F1}"/>
          </ac:spMkLst>
        </pc:spChg>
        <pc:spChg chg="add mod topLvl">
          <ac:chgData name="황동하" userId="93f3c7cb-3664-4404-9194-4245e8c30685" providerId="ADAL" clId="{0FAB86E7-EF32-4C59-8F9F-36CD173F5758}" dt="2023-06-28T04:01:37.146" v="7339" actId="113"/>
          <ac:spMkLst>
            <pc:docMk/>
            <pc:sldMk cId="2432679141" sldId="279"/>
            <ac:spMk id="18" creationId="{AFB24965-4140-3B5E-CDC7-B322D2607565}"/>
          </ac:spMkLst>
        </pc:spChg>
        <pc:spChg chg="add mod">
          <ac:chgData name="황동하" userId="93f3c7cb-3664-4404-9194-4245e8c30685" providerId="ADAL" clId="{0FAB86E7-EF32-4C59-8F9F-36CD173F5758}" dt="2023-06-28T03:40:51.783" v="6900" actId="14100"/>
          <ac:spMkLst>
            <pc:docMk/>
            <pc:sldMk cId="2432679141" sldId="279"/>
            <ac:spMk id="21" creationId="{8F1E7036-5A4B-A766-A563-E310D896D79A}"/>
          </ac:spMkLst>
        </pc:spChg>
        <pc:spChg chg="mod">
          <ac:chgData name="황동하" userId="93f3c7cb-3664-4404-9194-4245e8c30685" providerId="ADAL" clId="{0FAB86E7-EF32-4C59-8F9F-36CD173F5758}" dt="2023-06-28T03:31:01.249" v="6384" actId="20577"/>
          <ac:spMkLst>
            <pc:docMk/>
            <pc:sldMk cId="2432679141" sldId="279"/>
            <ac:spMk id="30" creationId="{C036CEF6-6C8C-A57A-3FE2-E55AEF5F46C5}"/>
          </ac:spMkLst>
        </pc:spChg>
        <pc:grpChg chg="del">
          <ac:chgData name="황동하" userId="93f3c7cb-3664-4404-9194-4245e8c30685" providerId="ADAL" clId="{0FAB86E7-EF32-4C59-8F9F-36CD173F5758}" dt="2023-06-28T03:35:37.536" v="6624" actId="478"/>
          <ac:grpSpMkLst>
            <pc:docMk/>
            <pc:sldMk cId="2432679141" sldId="279"/>
            <ac:grpSpMk id="6" creationId="{47B17DB4-FEF7-51C2-5DFA-E4A60E0CE2ED}"/>
          </ac:grpSpMkLst>
        </pc:grpChg>
        <pc:grpChg chg="add mod">
          <ac:chgData name="황동하" userId="93f3c7cb-3664-4404-9194-4245e8c30685" providerId="ADAL" clId="{0FAB86E7-EF32-4C59-8F9F-36CD173F5758}" dt="2023-06-28T03:35:48.365" v="6629" actId="164"/>
          <ac:grpSpMkLst>
            <pc:docMk/>
            <pc:sldMk cId="2432679141" sldId="279"/>
            <ac:grpSpMk id="9" creationId="{EBBB75D2-33C1-A5D1-1A99-46120B84EDE9}"/>
          </ac:grpSpMkLst>
        </pc:grpChg>
        <pc:grpChg chg="add mod">
          <ac:chgData name="황동하" userId="93f3c7cb-3664-4404-9194-4245e8c30685" providerId="ADAL" clId="{0FAB86E7-EF32-4C59-8F9F-36CD173F5758}" dt="2023-06-28T03:40:22.794" v="6892" actId="1076"/>
          <ac:grpSpMkLst>
            <pc:docMk/>
            <pc:sldMk cId="2432679141" sldId="279"/>
            <ac:grpSpMk id="10" creationId="{45047FAC-19CC-9B48-2F0A-4FFDBED62229}"/>
          </ac:grpSpMkLst>
        </pc:grpChg>
        <pc:grpChg chg="del">
          <ac:chgData name="황동하" userId="93f3c7cb-3664-4404-9194-4245e8c30685" providerId="ADAL" clId="{0FAB86E7-EF32-4C59-8F9F-36CD173F5758}" dt="2023-06-28T03:34:02.960" v="6455" actId="478"/>
          <ac:grpSpMkLst>
            <pc:docMk/>
            <pc:sldMk cId="2432679141" sldId="279"/>
            <ac:grpSpMk id="15" creationId="{10212D18-7CDB-13BE-2F4F-C48D2CD9E108}"/>
          </ac:grpSpMkLst>
        </pc:grpChg>
        <pc:grpChg chg="add mod topLvl">
          <ac:chgData name="황동하" userId="93f3c7cb-3664-4404-9194-4245e8c30685" providerId="ADAL" clId="{0FAB86E7-EF32-4C59-8F9F-36CD173F5758}" dt="2023-06-28T03:40:40.759" v="6898" actId="164"/>
          <ac:grpSpMkLst>
            <pc:docMk/>
            <pc:sldMk cId="2432679141" sldId="279"/>
            <ac:grpSpMk id="17" creationId="{F17A69A1-1A0B-BA12-0B4B-EA9DA57D1842}"/>
          </ac:grpSpMkLst>
        </pc:grpChg>
        <pc:grpChg chg="add del mod">
          <ac:chgData name="황동하" userId="93f3c7cb-3664-4404-9194-4245e8c30685" providerId="ADAL" clId="{0FAB86E7-EF32-4C59-8F9F-36CD173F5758}" dt="2023-06-28T03:38:02.677" v="6814" actId="165"/>
          <ac:grpSpMkLst>
            <pc:docMk/>
            <pc:sldMk cId="2432679141" sldId="279"/>
            <ac:grpSpMk id="19" creationId="{806FAAE7-7198-A6A7-8844-9B6A35074963}"/>
          </ac:grpSpMkLst>
        </pc:grpChg>
        <pc:grpChg chg="add del mod">
          <ac:chgData name="황동하" userId="93f3c7cb-3664-4404-9194-4245e8c30685" providerId="ADAL" clId="{0FAB86E7-EF32-4C59-8F9F-36CD173F5758}" dt="2023-06-28T03:40:37.173" v="6897" actId="165"/>
          <ac:grpSpMkLst>
            <pc:docMk/>
            <pc:sldMk cId="2432679141" sldId="279"/>
            <ac:grpSpMk id="20" creationId="{CAAAC5CE-8BFF-250F-F2B5-93C177D1109D}"/>
          </ac:grpSpMkLst>
        </pc:grpChg>
        <pc:grpChg chg="add mod">
          <ac:chgData name="황동하" userId="93f3c7cb-3664-4404-9194-4245e8c30685" providerId="ADAL" clId="{0FAB86E7-EF32-4C59-8F9F-36CD173F5758}" dt="2023-06-28T03:40:45.126" v="6899" actId="164"/>
          <ac:grpSpMkLst>
            <pc:docMk/>
            <pc:sldMk cId="2432679141" sldId="279"/>
            <ac:grpSpMk id="22" creationId="{B48277A6-5365-6080-5D04-47C95396A190}"/>
          </ac:grpSpMkLst>
        </pc:grpChg>
        <pc:grpChg chg="add mod">
          <ac:chgData name="황동하" userId="93f3c7cb-3664-4404-9194-4245e8c30685" providerId="ADAL" clId="{0FAB86E7-EF32-4C59-8F9F-36CD173F5758}" dt="2023-06-28T03:40:45.126" v="6899" actId="164"/>
          <ac:grpSpMkLst>
            <pc:docMk/>
            <pc:sldMk cId="2432679141" sldId="279"/>
            <ac:grpSpMk id="23" creationId="{B44388C3-0328-412C-9A55-D94A9955C03C}"/>
          </ac:grpSpMkLst>
        </pc:grpChg>
        <pc:picChg chg="add mod">
          <ac:chgData name="황동하" userId="93f3c7cb-3664-4404-9194-4245e8c30685" providerId="ADAL" clId="{0FAB86E7-EF32-4C59-8F9F-36CD173F5758}" dt="2023-06-28T03:35:43.205" v="6627" actId="164"/>
          <ac:picMkLst>
            <pc:docMk/>
            <pc:sldMk cId="2432679141" sldId="279"/>
            <ac:picMk id="3" creationId="{8E31F1F2-8188-B743-71B0-A3CE4CBEBD09}"/>
          </ac:picMkLst>
        </pc:picChg>
        <pc:picChg chg="del topLvl">
          <ac:chgData name="황동하" userId="93f3c7cb-3664-4404-9194-4245e8c30685" providerId="ADAL" clId="{0FAB86E7-EF32-4C59-8F9F-36CD173F5758}" dt="2023-06-28T03:35:37.536" v="6624" actId="478"/>
          <ac:picMkLst>
            <pc:docMk/>
            <pc:sldMk cId="2432679141" sldId="279"/>
            <ac:picMk id="4" creationId="{2477359E-002D-2580-FA23-A26A509BBAB4}"/>
          </ac:picMkLst>
        </pc:picChg>
        <pc:picChg chg="add mod modCrop">
          <ac:chgData name="황동하" userId="93f3c7cb-3664-4404-9194-4245e8c30685" providerId="ADAL" clId="{0FAB86E7-EF32-4C59-8F9F-36CD173F5758}" dt="2023-06-28T03:40:37.173" v="6897" actId="165"/>
          <ac:picMkLst>
            <pc:docMk/>
            <pc:sldMk cId="2432679141" sldId="279"/>
            <ac:picMk id="12" creationId="{19CEC0CA-6FFF-8716-1223-10C56ECF7A58}"/>
          </ac:picMkLst>
        </pc:picChg>
        <pc:picChg chg="add mod modCrop">
          <ac:chgData name="황동하" userId="93f3c7cb-3664-4404-9194-4245e8c30685" providerId="ADAL" clId="{0FAB86E7-EF32-4C59-8F9F-36CD173F5758}" dt="2023-06-28T03:40:37.173" v="6897" actId="165"/>
          <ac:picMkLst>
            <pc:docMk/>
            <pc:sldMk cId="2432679141" sldId="279"/>
            <ac:picMk id="16" creationId="{C4D3E62A-4D0A-6719-C277-FC13C98D0567}"/>
          </ac:picMkLst>
        </pc:picChg>
      </pc:sldChg>
      <pc:sldChg chg="addSp delSp modSp add del mod">
        <pc:chgData name="황동하" userId="93f3c7cb-3664-4404-9194-4245e8c30685" providerId="ADAL" clId="{0FAB86E7-EF32-4C59-8F9F-36CD173F5758}" dt="2023-06-28T03:49:21.137" v="7086" actId="47"/>
        <pc:sldMkLst>
          <pc:docMk/>
          <pc:sldMk cId="3509542935" sldId="280"/>
        </pc:sldMkLst>
        <pc:picChg chg="add del mod">
          <ac:chgData name="황동하" userId="93f3c7cb-3664-4404-9194-4245e8c30685" providerId="ADAL" clId="{0FAB86E7-EF32-4C59-8F9F-36CD173F5758}" dt="2023-06-28T03:45:05.058" v="6914" actId="21"/>
          <ac:picMkLst>
            <pc:docMk/>
            <pc:sldMk cId="3509542935" sldId="280"/>
            <ac:picMk id="2" creationId="{6ED3EA35-03B3-F112-4185-AE577B4F1D57}"/>
          </ac:picMkLst>
        </pc:picChg>
        <pc:picChg chg="add del mod">
          <ac:chgData name="황동하" userId="93f3c7cb-3664-4404-9194-4245e8c30685" providerId="ADAL" clId="{0FAB86E7-EF32-4C59-8F9F-36CD173F5758}" dt="2023-06-28T03:45:05.058" v="6914" actId="21"/>
          <ac:picMkLst>
            <pc:docMk/>
            <pc:sldMk cId="3509542935" sldId="280"/>
            <ac:picMk id="3" creationId="{28350533-E8A0-915B-D898-AFDA9692349B}"/>
          </ac:picMkLst>
        </pc:picChg>
      </pc:sldChg>
      <pc:sldChg chg="add del">
        <pc:chgData name="황동하" userId="93f3c7cb-3664-4404-9194-4245e8c30685" providerId="ADAL" clId="{0FAB86E7-EF32-4C59-8F9F-36CD173F5758}" dt="2023-06-28T03:30:52.131" v="6362" actId="2890"/>
        <pc:sldMkLst>
          <pc:docMk/>
          <pc:sldMk cId="3746872178" sldId="280"/>
        </pc:sldMkLst>
      </pc:sldChg>
      <pc:sldChg chg="addSp delSp modSp add mod ord setBg">
        <pc:chgData name="황동하" userId="93f3c7cb-3664-4404-9194-4245e8c30685" providerId="ADAL" clId="{0FAB86E7-EF32-4C59-8F9F-36CD173F5758}" dt="2023-06-28T11:42:34.810" v="13505" actId="962"/>
        <pc:sldMkLst>
          <pc:docMk/>
          <pc:sldMk cId="2731689348" sldId="281"/>
        </pc:sldMkLst>
        <pc:spChg chg="add mod">
          <ac:chgData name="황동하" userId="93f3c7cb-3664-4404-9194-4245e8c30685" providerId="ADAL" clId="{0FAB86E7-EF32-4C59-8F9F-36CD173F5758}" dt="2023-06-28T03:48:39.609" v="7085" actId="1038"/>
          <ac:spMkLst>
            <pc:docMk/>
            <pc:sldMk cId="2731689348" sldId="281"/>
            <ac:spMk id="7" creationId="{20CB7219-971C-9F20-4792-4E585FFB6140}"/>
          </ac:spMkLst>
        </pc:spChg>
        <pc:spChg chg="mod topLvl">
          <ac:chgData name="황동하" userId="93f3c7cb-3664-4404-9194-4245e8c30685" providerId="ADAL" clId="{0FAB86E7-EF32-4C59-8F9F-36CD173F5758}" dt="2023-06-28T03:48:35.420" v="7084" actId="164"/>
          <ac:spMkLst>
            <pc:docMk/>
            <pc:sldMk cId="2731689348" sldId="281"/>
            <ac:spMk id="11" creationId="{A1649B10-DEBC-D7E7-F04B-BA2A2CA5879B}"/>
          </ac:spMkLst>
        </pc:spChg>
        <pc:spChg chg="mod topLvl">
          <ac:chgData name="황동하" userId="93f3c7cb-3664-4404-9194-4245e8c30685" providerId="ADAL" clId="{0FAB86E7-EF32-4C59-8F9F-36CD173F5758}" dt="2023-06-28T03:47:20.140" v="7049" actId="20577"/>
          <ac:spMkLst>
            <pc:docMk/>
            <pc:sldMk cId="2731689348" sldId="281"/>
            <ac:spMk id="12" creationId="{B6DFC904-322E-1A62-6E1E-5BA15575253B}"/>
          </ac:spMkLst>
        </pc:spChg>
        <pc:grpChg chg="add del mod ord">
          <ac:chgData name="황동하" userId="93f3c7cb-3664-4404-9194-4245e8c30685" providerId="ADAL" clId="{0FAB86E7-EF32-4C59-8F9F-36CD173F5758}" dt="2023-06-28T03:48:30.333" v="7082" actId="165"/>
          <ac:grpSpMkLst>
            <pc:docMk/>
            <pc:sldMk cId="2731689348" sldId="281"/>
            <ac:grpSpMk id="5" creationId="{B39EDFDD-37D2-BD6A-317A-5C36BB3C6AB6}"/>
          </ac:grpSpMkLst>
        </pc:grpChg>
        <pc:grpChg chg="add mod">
          <ac:chgData name="황동하" userId="93f3c7cb-3664-4404-9194-4245e8c30685" providerId="ADAL" clId="{0FAB86E7-EF32-4C59-8F9F-36CD173F5758}" dt="2023-06-28T11:42:34.810" v="13505" actId="962"/>
          <ac:grpSpMkLst>
            <pc:docMk/>
            <pc:sldMk cId="2731689348" sldId="281"/>
            <ac:grpSpMk id="6" creationId="{206F12C8-2434-DAD5-E115-CF92255148C0}"/>
          </ac:grpSpMkLst>
        </pc:grpChg>
        <pc:grpChg chg="add mod">
          <ac:chgData name="황동하" userId="93f3c7cb-3664-4404-9194-4245e8c30685" providerId="ADAL" clId="{0FAB86E7-EF32-4C59-8F9F-36CD173F5758}" dt="2023-06-28T03:48:35.420" v="7084" actId="164"/>
          <ac:grpSpMkLst>
            <pc:docMk/>
            <pc:sldMk cId="2731689348" sldId="281"/>
            <ac:grpSpMk id="8" creationId="{B6F84349-304F-843E-CDB6-8DC53B40410E}"/>
          </ac:grpSpMkLst>
        </pc:grpChg>
        <pc:grpChg chg="del">
          <ac:chgData name="황동하" userId="93f3c7cb-3664-4404-9194-4245e8c30685" providerId="ADAL" clId="{0FAB86E7-EF32-4C59-8F9F-36CD173F5758}" dt="2023-06-28T03:46:09.065" v="6937" actId="478"/>
          <ac:grpSpMkLst>
            <pc:docMk/>
            <pc:sldMk cId="2731689348" sldId="281"/>
            <ac:grpSpMk id="10" creationId="{7715979C-4E86-638D-1776-CBE9B45C4C24}"/>
          </ac:grpSpMkLst>
        </pc:grpChg>
        <pc:grpChg chg="del">
          <ac:chgData name="황동하" userId="93f3c7cb-3664-4404-9194-4245e8c30685" providerId="ADAL" clId="{0FAB86E7-EF32-4C59-8F9F-36CD173F5758}" dt="2023-06-28T03:46:20.353" v="6940" actId="478"/>
          <ac:grpSpMkLst>
            <pc:docMk/>
            <pc:sldMk cId="2731689348" sldId="281"/>
            <ac:grpSpMk id="13" creationId="{51EA35C2-8642-844F-821B-D990FC8B1BC1}"/>
          </ac:grpSpMkLst>
        </pc:grpChg>
        <pc:grpChg chg="add mod">
          <ac:chgData name="황동하" userId="93f3c7cb-3664-4404-9194-4245e8c30685" providerId="ADAL" clId="{0FAB86E7-EF32-4C59-8F9F-36CD173F5758}" dt="2023-06-28T11:42:30.044" v="13497" actId="962"/>
          <ac:grpSpMkLst>
            <pc:docMk/>
            <pc:sldMk cId="2731689348" sldId="281"/>
            <ac:grpSpMk id="14" creationId="{E894D5FF-564D-8536-BB47-53FD8026792D}"/>
          </ac:grpSpMkLst>
        </pc:grpChg>
        <pc:picChg chg="add mod topLvl modCrop">
          <ac:chgData name="황동하" userId="93f3c7cb-3664-4404-9194-4245e8c30685" providerId="ADAL" clId="{0FAB86E7-EF32-4C59-8F9F-36CD173F5758}" dt="2023-06-28T03:48:33.509" v="7083" actId="164"/>
          <ac:picMkLst>
            <pc:docMk/>
            <pc:sldMk cId="2731689348" sldId="281"/>
            <ac:picMk id="2" creationId="{830638C9-3E6A-8E17-669E-80C5B0EB5A93}"/>
          </ac:picMkLst>
        </pc:picChg>
        <pc:picChg chg="del topLvl">
          <ac:chgData name="황동하" userId="93f3c7cb-3664-4404-9194-4245e8c30685" providerId="ADAL" clId="{0FAB86E7-EF32-4C59-8F9F-36CD173F5758}" dt="2023-06-28T03:46:09.065" v="6937" actId="478"/>
          <ac:picMkLst>
            <pc:docMk/>
            <pc:sldMk cId="2731689348" sldId="281"/>
            <ac:picMk id="3" creationId="{68F03B21-20C6-CCE6-822B-84972D914AAB}"/>
          </ac:picMkLst>
        </pc:picChg>
        <pc:picChg chg="add mod modCrop">
          <ac:chgData name="황동하" userId="93f3c7cb-3664-4404-9194-4245e8c30685" providerId="ADAL" clId="{0FAB86E7-EF32-4C59-8F9F-36CD173F5758}" dt="2023-06-28T03:46:54.267" v="6948" actId="164"/>
          <ac:picMkLst>
            <pc:docMk/>
            <pc:sldMk cId="2731689348" sldId="281"/>
            <ac:picMk id="4" creationId="{BEB5CF07-01D5-456D-6DA0-E577B9ECBBF2}"/>
          </ac:picMkLst>
        </pc:picChg>
        <pc:picChg chg="del topLvl">
          <ac:chgData name="황동하" userId="93f3c7cb-3664-4404-9194-4245e8c30685" providerId="ADAL" clId="{0FAB86E7-EF32-4C59-8F9F-36CD173F5758}" dt="2023-06-28T03:46:20.353" v="6940" actId="478"/>
          <ac:picMkLst>
            <pc:docMk/>
            <pc:sldMk cId="2731689348" sldId="281"/>
            <ac:picMk id="9" creationId="{BF1AAE59-C61E-7E2F-9660-CA06338674EF}"/>
          </ac:picMkLst>
        </pc:picChg>
      </pc:sldChg>
      <pc:sldChg chg="addSp delSp modSp add mod setBg">
        <pc:chgData name="황동하" userId="93f3c7cb-3664-4404-9194-4245e8c30685" providerId="ADAL" clId="{0FAB86E7-EF32-4C59-8F9F-36CD173F5758}" dt="2023-06-28T11:42:57.207" v="13591" actId="962"/>
        <pc:sldMkLst>
          <pc:docMk/>
          <pc:sldMk cId="4010673578" sldId="282"/>
        </pc:sldMkLst>
        <pc:spChg chg="add mod">
          <ac:chgData name="황동하" userId="93f3c7cb-3664-4404-9194-4245e8c30685" providerId="ADAL" clId="{0FAB86E7-EF32-4C59-8F9F-36CD173F5758}" dt="2023-06-28T03:56:06.776" v="7165" actId="1035"/>
          <ac:spMkLst>
            <pc:docMk/>
            <pc:sldMk cId="4010673578" sldId="282"/>
            <ac:spMk id="10" creationId="{734A062A-A3C2-310D-225C-6C3A1AD52436}"/>
          </ac:spMkLst>
        </pc:spChg>
        <pc:spChg chg="mod">
          <ac:chgData name="황동하" userId="93f3c7cb-3664-4404-9194-4245e8c30685" providerId="ADAL" clId="{0FAB86E7-EF32-4C59-8F9F-36CD173F5758}" dt="2023-06-28T03:56:00.531" v="7161"/>
          <ac:spMkLst>
            <pc:docMk/>
            <pc:sldMk cId="4010673578" sldId="282"/>
            <ac:spMk id="14" creationId="{D6AFA371-0E74-0436-98FC-3320DCB21FBE}"/>
          </ac:spMkLst>
        </pc:spChg>
        <pc:spChg chg="mod">
          <ac:chgData name="황동하" userId="93f3c7cb-3664-4404-9194-4245e8c30685" providerId="ADAL" clId="{0FAB86E7-EF32-4C59-8F9F-36CD173F5758}" dt="2023-06-28T03:56:00.531" v="7161"/>
          <ac:spMkLst>
            <pc:docMk/>
            <pc:sldMk cId="4010673578" sldId="282"/>
            <ac:spMk id="18" creationId="{96D702DF-86D3-0CD7-F19F-ED73798F14B0}"/>
          </ac:spMkLst>
        </pc:spChg>
        <pc:spChg chg="mod">
          <ac:chgData name="황동하" userId="93f3c7cb-3664-4404-9194-4245e8c30685" providerId="ADAL" clId="{0FAB86E7-EF32-4C59-8F9F-36CD173F5758}" dt="2023-06-28T03:52:29.576" v="7092" actId="1037"/>
          <ac:spMkLst>
            <pc:docMk/>
            <pc:sldMk cId="4010673578" sldId="282"/>
            <ac:spMk id="19" creationId="{711469A4-3E56-0F55-EBC8-E44101790329}"/>
          </ac:spMkLst>
        </pc:spChg>
        <pc:grpChg chg="mod">
          <ac:chgData name="황동하" userId="93f3c7cb-3664-4404-9194-4245e8c30685" providerId="ADAL" clId="{0FAB86E7-EF32-4C59-8F9F-36CD173F5758}" dt="2023-06-28T03:56:00.531" v="7161"/>
          <ac:grpSpMkLst>
            <pc:docMk/>
            <pc:sldMk cId="4010673578" sldId="282"/>
            <ac:grpSpMk id="15" creationId="{10212D18-7CDB-13BE-2F4F-C48D2CD9E108}"/>
          </ac:grpSpMkLst>
        </pc:grpChg>
        <pc:grpChg chg="mod">
          <ac:chgData name="황동하" userId="93f3c7cb-3664-4404-9194-4245e8c30685" providerId="ADAL" clId="{0FAB86E7-EF32-4C59-8F9F-36CD173F5758}" dt="2023-06-28T11:42:46.638" v="13517" actId="962"/>
          <ac:grpSpMkLst>
            <pc:docMk/>
            <pc:sldMk cId="4010673578" sldId="282"/>
            <ac:grpSpMk id="20" creationId="{CB8ED3BF-0D54-578C-2454-FECCB1ABF6B2}"/>
          </ac:grpSpMkLst>
        </pc:grpChg>
        <pc:grpChg chg="mod">
          <ac:chgData name="황동하" userId="93f3c7cb-3664-4404-9194-4245e8c30685" providerId="ADAL" clId="{0FAB86E7-EF32-4C59-8F9F-36CD173F5758}" dt="2023-06-28T11:42:40.239" v="13509" actId="962"/>
          <ac:grpSpMkLst>
            <pc:docMk/>
            <pc:sldMk cId="4010673578" sldId="282"/>
            <ac:grpSpMk id="21" creationId="{DCB007B9-E717-F51A-BCD7-AC8B6FB8F65D}"/>
          </ac:grpSpMkLst>
        </pc:grpChg>
        <pc:picChg chg="add del">
          <ac:chgData name="황동하" userId="93f3c7cb-3664-4404-9194-4245e8c30685" providerId="ADAL" clId="{0FAB86E7-EF32-4C59-8F9F-36CD173F5758}" dt="2023-06-28T03:52:24.993" v="7090" actId="478"/>
          <ac:picMkLst>
            <pc:docMk/>
            <pc:sldMk cId="4010673578" sldId="282"/>
            <ac:picMk id="3" creationId="{7A6CF332-14F5-D883-13CA-3520AE8D554C}"/>
          </ac:picMkLst>
        </pc:picChg>
        <pc:picChg chg="mod">
          <ac:chgData name="황동하" userId="93f3c7cb-3664-4404-9194-4245e8c30685" providerId="ADAL" clId="{0FAB86E7-EF32-4C59-8F9F-36CD173F5758}" dt="2023-06-28T03:52:21.592" v="7089" actId="14826"/>
          <ac:picMkLst>
            <pc:docMk/>
            <pc:sldMk cId="4010673578" sldId="282"/>
            <ac:picMk id="4" creationId="{2477359E-002D-2580-FA23-A26A509BBAB4}"/>
          </ac:picMkLst>
        </pc:picChg>
        <pc:picChg chg="mod">
          <ac:chgData name="황동하" userId="93f3c7cb-3664-4404-9194-4245e8c30685" providerId="ADAL" clId="{0FAB86E7-EF32-4C59-8F9F-36CD173F5758}" dt="2023-06-28T03:56:00.531" v="7161"/>
          <ac:picMkLst>
            <pc:docMk/>
            <pc:sldMk cId="4010673578" sldId="282"/>
            <ac:picMk id="8" creationId="{52292122-A6D3-4CAD-F16A-D16475464B19}"/>
          </ac:picMkLst>
        </pc:picChg>
        <pc:picChg chg="add del mod">
          <ac:chgData name="황동하" userId="93f3c7cb-3664-4404-9194-4245e8c30685" providerId="ADAL" clId="{0FAB86E7-EF32-4C59-8F9F-36CD173F5758}" dt="2023-06-28T03:54:39.272" v="7096" actId="478"/>
          <ac:picMkLst>
            <pc:docMk/>
            <pc:sldMk cId="4010673578" sldId="282"/>
            <ac:picMk id="9" creationId="{DEBA824E-4C12-0C68-4C72-8F794133BE69}"/>
          </ac:picMkLst>
        </pc:picChg>
        <pc:picChg chg="add mod modCrop">
          <ac:chgData name="황동하" userId="93f3c7cb-3664-4404-9194-4245e8c30685" providerId="ADAL" clId="{0FAB86E7-EF32-4C59-8F9F-36CD173F5758}" dt="2023-06-28T11:42:57.207" v="13591" actId="962"/>
          <ac:picMkLst>
            <pc:docMk/>
            <pc:sldMk cId="4010673578" sldId="282"/>
            <ac:picMk id="12" creationId="{91EB8F67-FCB8-350C-E820-142E86D8BED7}"/>
          </ac:picMkLst>
        </pc:picChg>
      </pc:sldChg>
      <pc:sldChg chg="add del setBg">
        <pc:chgData name="황동하" userId="93f3c7cb-3664-4404-9194-4245e8c30685" providerId="ADAL" clId="{0FAB86E7-EF32-4C59-8F9F-36CD173F5758}" dt="2023-06-28T04:01:42.945" v="7341" actId="47"/>
        <pc:sldMkLst>
          <pc:docMk/>
          <pc:sldMk cId="3057519649" sldId="283"/>
        </pc:sldMkLst>
      </pc:sldChg>
      <pc:sldChg chg="addSp delSp modSp add mod setBg">
        <pc:chgData name="황동하" userId="93f3c7cb-3664-4404-9194-4245e8c30685" providerId="ADAL" clId="{0FAB86E7-EF32-4C59-8F9F-36CD173F5758}" dt="2023-06-28T11:43:07.769" v="13597" actId="962"/>
        <pc:sldMkLst>
          <pc:docMk/>
          <pc:sldMk cId="1474513695" sldId="284"/>
        </pc:sldMkLst>
        <pc:spChg chg="mod topLvl">
          <ac:chgData name="황동하" userId="93f3c7cb-3664-4404-9194-4245e8c30685" providerId="ADAL" clId="{0FAB86E7-EF32-4C59-8F9F-36CD173F5758}" dt="2023-06-28T04:03:28.030" v="7367" actId="164"/>
          <ac:spMkLst>
            <pc:docMk/>
            <pc:sldMk cId="1474513695" sldId="284"/>
            <ac:spMk id="18" creationId="{AFB24965-4140-3B5E-CDC7-B322D2607565}"/>
          </ac:spMkLst>
        </pc:spChg>
        <pc:spChg chg="mod topLvl">
          <ac:chgData name="황동하" userId="93f3c7cb-3664-4404-9194-4245e8c30685" providerId="ADAL" clId="{0FAB86E7-EF32-4C59-8F9F-36CD173F5758}" dt="2023-06-28T04:03:40.776" v="7369" actId="14100"/>
          <ac:spMkLst>
            <pc:docMk/>
            <pc:sldMk cId="1474513695" sldId="284"/>
            <ac:spMk id="21" creationId="{8F1E7036-5A4B-A766-A563-E310D896D79A}"/>
          </ac:spMkLst>
        </pc:spChg>
        <pc:grpChg chg="add del mod ord">
          <ac:chgData name="황동하" userId="93f3c7cb-3664-4404-9194-4245e8c30685" providerId="ADAL" clId="{0FAB86E7-EF32-4C59-8F9F-36CD173F5758}" dt="2023-06-28T04:03:14.057" v="7363" actId="165"/>
          <ac:grpSpMkLst>
            <pc:docMk/>
            <pc:sldMk cId="1474513695" sldId="284"/>
            <ac:grpSpMk id="8" creationId="{1DE88997-C69B-1212-2DDA-BA0264343CDA}"/>
          </ac:grpSpMkLst>
        </pc:grpChg>
        <pc:grpChg chg="mod">
          <ac:chgData name="황동하" userId="93f3c7cb-3664-4404-9194-4245e8c30685" providerId="ADAL" clId="{0FAB86E7-EF32-4C59-8F9F-36CD173F5758}" dt="2023-06-28T11:43:03.398" v="13595" actId="962"/>
          <ac:grpSpMkLst>
            <pc:docMk/>
            <pc:sldMk cId="1474513695" sldId="284"/>
            <ac:grpSpMk id="10" creationId="{45047FAC-19CC-9B48-2F0A-4FFDBED62229}"/>
          </ac:grpSpMkLst>
        </pc:grpChg>
        <pc:grpChg chg="add mod">
          <ac:chgData name="황동하" userId="93f3c7cb-3664-4404-9194-4245e8c30685" providerId="ADAL" clId="{0FAB86E7-EF32-4C59-8F9F-36CD173F5758}" dt="2023-06-28T04:03:25.735" v="7366" actId="164"/>
          <ac:grpSpMkLst>
            <pc:docMk/>
            <pc:sldMk cId="1474513695" sldId="284"/>
            <ac:grpSpMk id="11" creationId="{BC724458-66A0-85C1-A7D1-9CA726A37753}"/>
          </ac:grpSpMkLst>
        </pc:grpChg>
        <pc:grpChg chg="add mod">
          <ac:chgData name="황동하" userId="93f3c7cb-3664-4404-9194-4245e8c30685" providerId="ADAL" clId="{0FAB86E7-EF32-4C59-8F9F-36CD173F5758}" dt="2023-06-28T04:03:28.030" v="7367" actId="164"/>
          <ac:grpSpMkLst>
            <pc:docMk/>
            <pc:sldMk cId="1474513695" sldId="284"/>
            <ac:grpSpMk id="13" creationId="{2AB044F7-3009-9509-31B8-B30F74467029}"/>
          </ac:grpSpMkLst>
        </pc:grpChg>
        <pc:grpChg chg="add mod">
          <ac:chgData name="황동하" userId="93f3c7cb-3664-4404-9194-4245e8c30685" providerId="ADAL" clId="{0FAB86E7-EF32-4C59-8F9F-36CD173F5758}" dt="2023-06-28T11:43:07.769" v="13597" actId="962"/>
          <ac:grpSpMkLst>
            <pc:docMk/>
            <pc:sldMk cId="1474513695" sldId="284"/>
            <ac:grpSpMk id="14" creationId="{8FF6DCF4-C381-6F99-0422-BD6699BC5549}"/>
          </ac:grpSpMkLst>
        </pc:grpChg>
        <pc:grpChg chg="del">
          <ac:chgData name="황동하" userId="93f3c7cb-3664-4404-9194-4245e8c30685" providerId="ADAL" clId="{0FAB86E7-EF32-4C59-8F9F-36CD173F5758}" dt="2023-06-28T04:02:54.984" v="7359" actId="478"/>
          <ac:grpSpMkLst>
            <pc:docMk/>
            <pc:sldMk cId="1474513695" sldId="284"/>
            <ac:grpSpMk id="17" creationId="{F17A69A1-1A0B-BA12-0B4B-EA9DA57D1842}"/>
          </ac:grpSpMkLst>
        </pc:grpChg>
        <pc:grpChg chg="del">
          <ac:chgData name="황동하" userId="93f3c7cb-3664-4404-9194-4245e8c30685" providerId="ADAL" clId="{0FAB86E7-EF32-4C59-8F9F-36CD173F5758}" dt="2023-06-28T04:02:54.984" v="7359" actId="478"/>
          <ac:grpSpMkLst>
            <pc:docMk/>
            <pc:sldMk cId="1474513695" sldId="284"/>
            <ac:grpSpMk id="22" creationId="{B48277A6-5365-6080-5D04-47C95396A190}"/>
          </ac:grpSpMkLst>
        </pc:grpChg>
        <pc:grpChg chg="del mod">
          <ac:chgData name="황동하" userId="93f3c7cb-3664-4404-9194-4245e8c30685" providerId="ADAL" clId="{0FAB86E7-EF32-4C59-8F9F-36CD173F5758}" dt="2023-06-28T04:03:21.015" v="7365" actId="165"/>
          <ac:grpSpMkLst>
            <pc:docMk/>
            <pc:sldMk cId="1474513695" sldId="284"/>
            <ac:grpSpMk id="23" creationId="{B44388C3-0328-412C-9A55-D94A9955C03C}"/>
          </ac:grpSpMkLst>
        </pc:grpChg>
        <pc:picChg chg="add mod topLvl modCrop">
          <ac:chgData name="황동하" userId="93f3c7cb-3664-4404-9194-4245e8c30685" providerId="ADAL" clId="{0FAB86E7-EF32-4C59-8F9F-36CD173F5758}" dt="2023-06-28T04:03:17.359" v="7364" actId="164"/>
          <ac:picMkLst>
            <pc:docMk/>
            <pc:sldMk cId="1474513695" sldId="284"/>
            <ac:picMk id="4" creationId="{600D45AB-1103-32C0-463D-C0D6687DFB7F}"/>
          </ac:picMkLst>
        </pc:picChg>
        <pc:picChg chg="add mod topLvl modCrop">
          <ac:chgData name="황동하" userId="93f3c7cb-3664-4404-9194-4245e8c30685" providerId="ADAL" clId="{0FAB86E7-EF32-4C59-8F9F-36CD173F5758}" dt="2023-06-28T04:03:17.359" v="7364" actId="164"/>
          <ac:picMkLst>
            <pc:docMk/>
            <pc:sldMk cId="1474513695" sldId="284"/>
            <ac:picMk id="6" creationId="{13195D7F-DA57-5D47-8EB3-DCFCC379F069}"/>
          </ac:picMkLst>
        </pc:picChg>
        <pc:picChg chg="del">
          <ac:chgData name="황동하" userId="93f3c7cb-3664-4404-9194-4245e8c30685" providerId="ADAL" clId="{0FAB86E7-EF32-4C59-8F9F-36CD173F5758}" dt="2023-06-28T04:02:54.984" v="7359" actId="478"/>
          <ac:picMkLst>
            <pc:docMk/>
            <pc:sldMk cId="1474513695" sldId="284"/>
            <ac:picMk id="12" creationId="{19CEC0CA-6FFF-8716-1223-10C56ECF7A58}"/>
          </ac:picMkLst>
        </pc:picChg>
        <pc:picChg chg="del">
          <ac:chgData name="황동하" userId="93f3c7cb-3664-4404-9194-4245e8c30685" providerId="ADAL" clId="{0FAB86E7-EF32-4C59-8F9F-36CD173F5758}" dt="2023-06-28T04:02:54.984" v="7359" actId="478"/>
          <ac:picMkLst>
            <pc:docMk/>
            <pc:sldMk cId="1474513695" sldId="284"/>
            <ac:picMk id="16" creationId="{C4D3E62A-4D0A-6719-C277-FC13C98D0567}"/>
          </ac:picMkLst>
        </pc:picChg>
        <pc:picChg chg="add del">
          <ac:chgData name="황동하" userId="93f3c7cb-3664-4404-9194-4245e8c30685" providerId="ADAL" clId="{0FAB86E7-EF32-4C59-8F9F-36CD173F5758}" dt="2023-06-28T04:04:10.117" v="7372" actId="21"/>
          <ac:picMkLst>
            <pc:docMk/>
            <pc:sldMk cId="1474513695" sldId="284"/>
            <ac:picMk id="19" creationId="{AF51A166-BF76-56F2-2E98-B6D33679DEB5}"/>
          </ac:picMkLst>
        </pc:picChg>
      </pc:sldChg>
      <pc:sldChg chg="modSp add mod">
        <pc:chgData name="황동하" userId="93f3c7cb-3664-4404-9194-4245e8c30685" providerId="ADAL" clId="{0FAB86E7-EF32-4C59-8F9F-36CD173F5758}" dt="2023-06-28T11:41:44.992" v="13455" actId="962"/>
        <pc:sldMkLst>
          <pc:docMk/>
          <pc:sldMk cId="2491280886" sldId="285"/>
        </pc:sldMkLst>
        <pc:spChg chg="mod">
          <ac:chgData name="황동하" userId="93f3c7cb-3664-4404-9194-4245e8c30685" providerId="ADAL" clId="{0FAB86E7-EF32-4C59-8F9F-36CD173F5758}" dt="2023-06-28T11:10:11.571" v="12174" actId="20577"/>
          <ac:spMkLst>
            <pc:docMk/>
            <pc:sldMk cId="2491280886" sldId="285"/>
            <ac:spMk id="5" creationId="{71476466-23A5-CFE7-B41C-416B9D1CEBD5}"/>
          </ac:spMkLst>
        </pc:spChg>
        <pc:grpChg chg="mod">
          <ac:chgData name="황동하" userId="93f3c7cb-3664-4404-9194-4245e8c30685" providerId="ADAL" clId="{0FAB86E7-EF32-4C59-8F9F-36CD173F5758}" dt="2023-06-28T11:41:35.805" v="13443" actId="962"/>
          <ac:grpSpMkLst>
            <pc:docMk/>
            <pc:sldMk cId="2491280886" sldId="285"/>
            <ac:grpSpMk id="10" creationId="{45047FAC-19CC-9B48-2F0A-4FFDBED62229}"/>
          </ac:grpSpMkLst>
        </pc:grpChg>
        <pc:grpChg chg="mod">
          <ac:chgData name="황동하" userId="93f3c7cb-3664-4404-9194-4245e8c30685" providerId="ADAL" clId="{0FAB86E7-EF32-4C59-8F9F-36CD173F5758}" dt="2023-06-28T11:41:44.992" v="13455" actId="962"/>
          <ac:grpSpMkLst>
            <pc:docMk/>
            <pc:sldMk cId="2491280886" sldId="285"/>
            <ac:grpSpMk id="23" creationId="{B44388C3-0328-412C-9A55-D94A9955C03C}"/>
          </ac:grpSpMkLst>
        </pc:grpChg>
      </pc:sldChg>
      <pc:sldChg chg="addSp delSp modSp add mod setBg">
        <pc:chgData name="황동하" userId="93f3c7cb-3664-4404-9194-4245e8c30685" providerId="ADAL" clId="{0FAB86E7-EF32-4C59-8F9F-36CD173F5758}" dt="2023-06-28T11:43:12.727" v="13599" actId="962"/>
        <pc:sldMkLst>
          <pc:docMk/>
          <pc:sldMk cId="1128988571" sldId="286"/>
        </pc:sldMkLst>
        <pc:spChg chg="mod topLvl">
          <ac:chgData name="황동하" userId="93f3c7cb-3664-4404-9194-4245e8c30685" providerId="ADAL" clId="{0FAB86E7-EF32-4C59-8F9F-36CD173F5758}" dt="2023-06-28T04:05:13.644" v="7461" actId="113"/>
          <ac:spMkLst>
            <pc:docMk/>
            <pc:sldMk cId="1128988571" sldId="286"/>
            <ac:spMk id="7" creationId="{6874E84E-CBE9-4D59-6EB3-4B8924CF5D42}"/>
          </ac:spMkLst>
        </pc:spChg>
        <pc:grpChg chg="add mod">
          <ac:chgData name="황동하" userId="93f3c7cb-3664-4404-9194-4245e8c30685" providerId="ADAL" clId="{0FAB86E7-EF32-4C59-8F9F-36CD173F5758}" dt="2023-06-28T11:43:12.727" v="13599" actId="962"/>
          <ac:grpSpMkLst>
            <pc:docMk/>
            <pc:sldMk cId="1128988571" sldId="286"/>
            <ac:grpSpMk id="6" creationId="{D96DFC76-6803-CF1F-BF16-CDC1C5392F65}"/>
          </ac:grpSpMkLst>
        </pc:grpChg>
        <pc:grpChg chg="del">
          <ac:chgData name="황동하" userId="93f3c7cb-3664-4404-9194-4245e8c30685" providerId="ADAL" clId="{0FAB86E7-EF32-4C59-8F9F-36CD173F5758}" dt="2023-06-28T04:04:37.161" v="7379" actId="478"/>
          <ac:grpSpMkLst>
            <pc:docMk/>
            <pc:sldMk cId="1128988571" sldId="286"/>
            <ac:grpSpMk id="9" creationId="{1B788D80-1569-F1E3-8BFB-6A07500626C3}"/>
          </ac:grpSpMkLst>
        </pc:grpChg>
        <pc:picChg chg="add del mod">
          <ac:chgData name="황동하" userId="93f3c7cb-3664-4404-9194-4245e8c30685" providerId="ADAL" clId="{0FAB86E7-EF32-4C59-8F9F-36CD173F5758}" dt="2023-06-28T04:04:12.337" v="7374" actId="478"/>
          <ac:picMkLst>
            <pc:docMk/>
            <pc:sldMk cId="1128988571" sldId="286"/>
            <ac:picMk id="2" creationId="{FE7E7476-22E7-E6AE-BBF0-38C84C34C0B6}"/>
          </ac:picMkLst>
        </pc:picChg>
        <pc:picChg chg="del topLvl">
          <ac:chgData name="황동하" userId="93f3c7cb-3664-4404-9194-4245e8c30685" providerId="ADAL" clId="{0FAB86E7-EF32-4C59-8F9F-36CD173F5758}" dt="2023-06-28T04:04:37.161" v="7379" actId="478"/>
          <ac:picMkLst>
            <pc:docMk/>
            <pc:sldMk cId="1128988571" sldId="286"/>
            <ac:picMk id="3" creationId="{F9055AC8-F6C4-A0CB-99E6-7E736BA8CA9D}"/>
          </ac:picMkLst>
        </pc:picChg>
        <pc:picChg chg="add mod ord">
          <ac:chgData name="황동하" userId="93f3c7cb-3664-4404-9194-4245e8c30685" providerId="ADAL" clId="{0FAB86E7-EF32-4C59-8F9F-36CD173F5758}" dt="2023-06-28T04:04:48.302" v="7382" actId="164"/>
          <ac:picMkLst>
            <pc:docMk/>
            <pc:sldMk cId="1128988571" sldId="286"/>
            <ac:picMk id="5" creationId="{9184BB2E-A2F0-AC28-56EB-A6DAFD408E01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3:35.317" v="13646" actId="962"/>
        <pc:sldMkLst>
          <pc:docMk/>
          <pc:sldMk cId="905724913" sldId="287"/>
        </pc:sldMkLst>
        <pc:spChg chg="mod topLvl">
          <ac:chgData name="황동하" userId="93f3c7cb-3664-4404-9194-4245e8c30685" providerId="ADAL" clId="{0FAB86E7-EF32-4C59-8F9F-36CD173F5758}" dt="2023-06-28T11:43:16.330" v="13600" actId="1076"/>
          <ac:spMkLst>
            <pc:docMk/>
            <pc:sldMk cId="905724913" sldId="287"/>
            <ac:spMk id="7" creationId="{6874E84E-CBE9-4D59-6EB3-4B8924CF5D42}"/>
          </ac:spMkLst>
        </pc:spChg>
        <pc:spChg chg="add mod">
          <ac:chgData name="황동하" userId="93f3c7cb-3664-4404-9194-4245e8c30685" providerId="ADAL" clId="{0FAB86E7-EF32-4C59-8F9F-36CD173F5758}" dt="2023-06-28T04:18:09.990" v="7492" actId="164"/>
          <ac:spMkLst>
            <pc:docMk/>
            <pc:sldMk cId="905724913" sldId="287"/>
            <ac:spMk id="10" creationId="{E171AFD8-7801-015A-4636-75413F64E40B}"/>
          </ac:spMkLst>
        </pc:spChg>
        <pc:spChg chg="add mod">
          <ac:chgData name="황동하" userId="93f3c7cb-3664-4404-9194-4245e8c30685" providerId="ADAL" clId="{0FAB86E7-EF32-4C59-8F9F-36CD173F5758}" dt="2023-06-28T04:20:13.484" v="7740" actId="164"/>
          <ac:spMkLst>
            <pc:docMk/>
            <pc:sldMk cId="905724913" sldId="287"/>
            <ac:spMk id="16" creationId="{2CFE9718-0A3A-2C23-822E-E9EB18A3F796}"/>
          </ac:spMkLst>
        </pc:spChg>
        <pc:spChg chg="add mod">
          <ac:chgData name="황동하" userId="93f3c7cb-3664-4404-9194-4245e8c30685" providerId="ADAL" clId="{0FAB86E7-EF32-4C59-8F9F-36CD173F5758}" dt="2023-06-28T04:20:40.914" v="7867" actId="20577"/>
          <ac:spMkLst>
            <pc:docMk/>
            <pc:sldMk cId="905724913" sldId="287"/>
            <ac:spMk id="18" creationId="{42C99697-45B7-AC37-5B4E-91A5FE91961A}"/>
          </ac:spMkLst>
        </pc:spChg>
        <pc:spChg chg="mod">
          <ac:chgData name="황동하" userId="93f3c7cb-3664-4404-9194-4245e8c30685" providerId="ADAL" clId="{0FAB86E7-EF32-4C59-8F9F-36CD173F5758}" dt="2023-06-28T04:19:46.834" v="7729" actId="20577"/>
          <ac:spMkLst>
            <pc:docMk/>
            <pc:sldMk cId="905724913" sldId="287"/>
            <ac:spMk id="30" creationId="{C036CEF6-6C8C-A57A-3FE2-E55AEF5F46C5}"/>
          </ac:spMkLst>
        </pc:spChg>
        <pc:grpChg chg="del">
          <ac:chgData name="황동하" userId="93f3c7cb-3664-4404-9194-4245e8c30685" providerId="ADAL" clId="{0FAB86E7-EF32-4C59-8F9F-36CD173F5758}" dt="2023-06-28T04:17:28.824" v="7472" actId="478"/>
          <ac:grpSpMkLst>
            <pc:docMk/>
            <pc:sldMk cId="905724913" sldId="287"/>
            <ac:grpSpMk id="6" creationId="{D96DFC76-6803-CF1F-BF16-CDC1C5392F65}"/>
          </ac:grpSpMkLst>
        </pc:grpChg>
        <pc:grpChg chg="add mod">
          <ac:chgData name="황동하" userId="93f3c7cb-3664-4404-9194-4245e8c30685" providerId="ADAL" clId="{0FAB86E7-EF32-4C59-8F9F-36CD173F5758}" dt="2023-06-28T04:19:28.578" v="7676" actId="164"/>
          <ac:grpSpMkLst>
            <pc:docMk/>
            <pc:sldMk cId="905724913" sldId="287"/>
            <ac:grpSpMk id="11" creationId="{94D77A9E-0F9B-041F-01CF-9728408F5BF9}"/>
          </ac:grpSpMkLst>
        </pc:grpChg>
        <pc:grpChg chg="add mod">
          <ac:chgData name="황동하" userId="93f3c7cb-3664-4404-9194-4245e8c30685" providerId="ADAL" clId="{0FAB86E7-EF32-4C59-8F9F-36CD173F5758}" dt="2023-06-28T04:19:28.578" v="7676" actId="164"/>
          <ac:grpSpMkLst>
            <pc:docMk/>
            <pc:sldMk cId="905724913" sldId="287"/>
            <ac:grpSpMk id="12" creationId="{E8AE3D30-6A4E-F876-45F8-17CD5AF315B5}"/>
          </ac:grpSpMkLst>
        </pc:grpChg>
        <pc:grpChg chg="add mod">
          <ac:chgData name="황동하" userId="93f3c7cb-3664-4404-9194-4245e8c30685" providerId="ADAL" clId="{0FAB86E7-EF32-4C59-8F9F-36CD173F5758}" dt="2023-06-28T11:43:28.077" v="13626" actId="962"/>
          <ac:grpSpMkLst>
            <pc:docMk/>
            <pc:sldMk cId="905724913" sldId="287"/>
            <ac:grpSpMk id="13" creationId="{84ED220C-F604-3501-17AD-F482BB0B73F5}"/>
          </ac:grpSpMkLst>
        </pc:grpChg>
        <pc:grpChg chg="add mod">
          <ac:chgData name="황동하" userId="93f3c7cb-3664-4404-9194-4245e8c30685" providerId="ADAL" clId="{0FAB86E7-EF32-4C59-8F9F-36CD173F5758}" dt="2023-06-28T04:20:35.809" v="7863" actId="164"/>
          <ac:grpSpMkLst>
            <pc:docMk/>
            <pc:sldMk cId="905724913" sldId="287"/>
            <ac:grpSpMk id="17" creationId="{69B9323A-D308-A202-844C-4CA76658771C}"/>
          </ac:grpSpMkLst>
        </pc:grpChg>
        <pc:grpChg chg="add mod">
          <ac:chgData name="황동하" userId="93f3c7cb-3664-4404-9194-4245e8c30685" providerId="ADAL" clId="{0FAB86E7-EF32-4C59-8F9F-36CD173F5758}" dt="2023-06-28T11:43:35.317" v="13646" actId="962"/>
          <ac:grpSpMkLst>
            <pc:docMk/>
            <pc:sldMk cId="905724913" sldId="287"/>
            <ac:grpSpMk id="19" creationId="{E415A342-1A92-B8E9-094D-061A921EAAF1}"/>
          </ac:grpSpMkLst>
        </pc:grpChg>
        <pc:picChg chg="add mod">
          <ac:chgData name="황동하" userId="93f3c7cb-3664-4404-9194-4245e8c30685" providerId="ADAL" clId="{0FAB86E7-EF32-4C59-8F9F-36CD173F5758}" dt="2023-06-28T04:18:09.990" v="7492" actId="164"/>
          <ac:picMkLst>
            <pc:docMk/>
            <pc:sldMk cId="905724913" sldId="287"/>
            <ac:picMk id="3" creationId="{6EBC2D75-06CC-7549-ED26-2B46EFDAD80A}"/>
          </ac:picMkLst>
        </pc:picChg>
        <pc:picChg chg="del topLvl">
          <ac:chgData name="황동하" userId="93f3c7cb-3664-4404-9194-4245e8c30685" providerId="ADAL" clId="{0FAB86E7-EF32-4C59-8F9F-36CD173F5758}" dt="2023-06-28T04:17:28.824" v="7472" actId="478"/>
          <ac:picMkLst>
            <pc:docMk/>
            <pc:sldMk cId="905724913" sldId="287"/>
            <ac:picMk id="5" creationId="{9184BB2E-A2F0-AC28-56EB-A6DAFD408E01}"/>
          </ac:picMkLst>
        </pc:picChg>
        <pc:picChg chg="add mod">
          <ac:chgData name="황동하" userId="93f3c7cb-3664-4404-9194-4245e8c30685" providerId="ADAL" clId="{0FAB86E7-EF32-4C59-8F9F-36CD173F5758}" dt="2023-06-28T04:19:01.285" v="7652" actId="164"/>
          <ac:picMkLst>
            <pc:docMk/>
            <pc:sldMk cId="905724913" sldId="287"/>
            <ac:picMk id="9" creationId="{46DBFB69-F2B8-AE39-B819-56F02777C9B2}"/>
          </ac:picMkLst>
        </pc:picChg>
        <pc:picChg chg="add mod">
          <ac:chgData name="황동하" userId="93f3c7cb-3664-4404-9194-4245e8c30685" providerId="ADAL" clId="{0FAB86E7-EF32-4C59-8F9F-36CD173F5758}" dt="2023-06-28T04:20:13.484" v="7740" actId="164"/>
          <ac:picMkLst>
            <pc:docMk/>
            <pc:sldMk cId="905724913" sldId="287"/>
            <ac:picMk id="15" creationId="{2DA3C6BE-5ADE-D371-0E08-BA9C1BB2C7AC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34:46.235" v="12389" actId="962"/>
        <pc:sldMkLst>
          <pc:docMk/>
          <pc:sldMk cId="2377339316" sldId="288"/>
        </pc:sldMkLst>
        <pc:spChg chg="mod">
          <ac:chgData name="황동하" userId="93f3c7cb-3664-4404-9194-4245e8c30685" providerId="ADAL" clId="{0FAB86E7-EF32-4C59-8F9F-36CD173F5758}" dt="2023-06-28T04:21:52.209" v="7929" actId="20577"/>
          <ac:spMkLst>
            <pc:docMk/>
            <pc:sldMk cId="2377339316" sldId="288"/>
            <ac:spMk id="2" creationId="{7C865FB5-B734-2C7B-E50F-4659382B795B}"/>
          </ac:spMkLst>
        </pc:spChg>
        <pc:spChg chg="add mod topLvl">
          <ac:chgData name="황동하" userId="93f3c7cb-3664-4404-9194-4245e8c30685" providerId="ADAL" clId="{0FAB86E7-EF32-4C59-8F9F-36CD173F5758}" dt="2023-06-28T11:34:46.235" v="12389" actId="962"/>
          <ac:spMkLst>
            <pc:docMk/>
            <pc:sldMk cId="2377339316" sldId="288"/>
            <ac:spMk id="17" creationId="{0B0E2089-0395-3BB5-C996-5EF38762AA1D}"/>
          </ac:spMkLst>
        </pc:spChg>
        <pc:spChg chg="add mod topLvl">
          <ac:chgData name="황동하" userId="93f3c7cb-3664-4404-9194-4245e8c30685" providerId="ADAL" clId="{0FAB86E7-EF32-4C59-8F9F-36CD173F5758}" dt="2023-06-28T04:28:44.833" v="8275" actId="1036"/>
          <ac:spMkLst>
            <pc:docMk/>
            <pc:sldMk cId="2377339316" sldId="288"/>
            <ac:spMk id="19" creationId="{9A44D6C3-27FA-6CD4-7CE1-E63CB86C5869}"/>
          </ac:spMkLst>
        </pc:spChg>
        <pc:spChg chg="add mod">
          <ac:chgData name="황동하" userId="93f3c7cb-3664-4404-9194-4245e8c30685" providerId="ADAL" clId="{0FAB86E7-EF32-4C59-8F9F-36CD173F5758}" dt="2023-06-28T04:27:55.171" v="8260" actId="164"/>
          <ac:spMkLst>
            <pc:docMk/>
            <pc:sldMk cId="2377339316" sldId="288"/>
            <ac:spMk id="25" creationId="{0DF65647-C698-C40A-0A66-AAA48109320C}"/>
          </ac:spMkLst>
        </pc:spChg>
        <pc:spChg chg="add del mod">
          <ac:chgData name="황동하" userId="93f3c7cb-3664-4404-9194-4245e8c30685" providerId="ADAL" clId="{0FAB86E7-EF32-4C59-8F9F-36CD173F5758}" dt="2023-06-28T04:26:17.547" v="8125"/>
          <ac:spMkLst>
            <pc:docMk/>
            <pc:sldMk cId="2377339316" sldId="288"/>
            <ac:spMk id="28" creationId="{788F9C02-6B36-554C-7ADF-AB43FA4394F2}"/>
          </ac:spMkLst>
        </pc:spChg>
        <pc:spChg chg="add del mod">
          <ac:chgData name="황동하" userId="93f3c7cb-3664-4404-9194-4245e8c30685" providerId="ADAL" clId="{0FAB86E7-EF32-4C59-8F9F-36CD173F5758}" dt="2023-06-28T04:26:17.547" v="8125"/>
          <ac:spMkLst>
            <pc:docMk/>
            <pc:sldMk cId="2377339316" sldId="288"/>
            <ac:spMk id="29" creationId="{0AA18C1A-D419-E3ED-17A7-5343503B2169}"/>
          </ac:spMkLst>
        </pc:spChg>
        <pc:spChg chg="add mod">
          <ac:chgData name="황동하" userId="93f3c7cb-3664-4404-9194-4245e8c30685" providerId="ADAL" clId="{0FAB86E7-EF32-4C59-8F9F-36CD173F5758}" dt="2023-06-28T04:27:55.171" v="8260" actId="164"/>
          <ac:spMkLst>
            <pc:docMk/>
            <pc:sldMk cId="2377339316" sldId="288"/>
            <ac:spMk id="30" creationId="{372B1350-02F5-F06A-6A8E-01A3DA720803}"/>
          </ac:spMkLst>
        </pc:spChg>
        <pc:grpChg chg="del">
          <ac:chgData name="황동하" userId="93f3c7cb-3664-4404-9194-4245e8c30685" providerId="ADAL" clId="{0FAB86E7-EF32-4C59-8F9F-36CD173F5758}" dt="2023-06-28T04:21:52.872" v="7930" actId="478"/>
          <ac:grpSpMkLst>
            <pc:docMk/>
            <pc:sldMk cId="2377339316" sldId="288"/>
            <ac:grpSpMk id="6" creationId="{B13782D6-15B8-D8F8-8B2F-21FC8119A7CE}"/>
          </ac:grpSpMkLst>
        </pc:grpChg>
        <pc:grpChg chg="add del mod">
          <ac:chgData name="황동하" userId="93f3c7cb-3664-4404-9194-4245e8c30685" providerId="ADAL" clId="{0FAB86E7-EF32-4C59-8F9F-36CD173F5758}" dt="2023-06-28T04:23:11.649" v="7970" actId="478"/>
          <ac:grpSpMkLst>
            <pc:docMk/>
            <pc:sldMk cId="2377339316" sldId="288"/>
            <ac:grpSpMk id="10" creationId="{48069617-B09A-7513-0773-EB6DF20EE96B}"/>
          </ac:grpSpMkLst>
        </pc:grpChg>
        <pc:grpChg chg="add mod topLvl">
          <ac:chgData name="황동하" userId="93f3c7cb-3664-4404-9194-4245e8c30685" providerId="ADAL" clId="{0FAB86E7-EF32-4C59-8F9F-36CD173F5758}" dt="2023-06-28T04:27:55.171" v="8260" actId="164"/>
          <ac:grpSpMkLst>
            <pc:docMk/>
            <pc:sldMk cId="2377339316" sldId="288"/>
            <ac:grpSpMk id="16" creationId="{547170F0-CAA2-5424-E287-96B86B133A6B}"/>
          </ac:grpSpMkLst>
        </pc:grpChg>
        <pc:grpChg chg="add del mod">
          <ac:chgData name="황동하" userId="93f3c7cb-3664-4404-9194-4245e8c30685" providerId="ADAL" clId="{0FAB86E7-EF32-4C59-8F9F-36CD173F5758}" dt="2023-06-28T04:24:36.573" v="8085" actId="165"/>
          <ac:grpSpMkLst>
            <pc:docMk/>
            <pc:sldMk cId="2377339316" sldId="288"/>
            <ac:grpSpMk id="18" creationId="{9DA34913-BDFF-107D-DBD5-CB5F4F3E159E}"/>
          </ac:grpSpMkLst>
        </pc:grpChg>
        <pc:grpChg chg="add del mod ord">
          <ac:chgData name="황동하" userId="93f3c7cb-3664-4404-9194-4245e8c30685" providerId="ADAL" clId="{0FAB86E7-EF32-4C59-8F9F-36CD173F5758}" dt="2023-06-28T04:25:11.520" v="8097" actId="478"/>
          <ac:grpSpMkLst>
            <pc:docMk/>
            <pc:sldMk cId="2377339316" sldId="288"/>
            <ac:grpSpMk id="20" creationId="{5A93926D-E916-26D7-9143-419755F53EE6}"/>
          </ac:grpSpMkLst>
        </pc:grpChg>
        <pc:grpChg chg="add del mod topLvl">
          <ac:chgData name="황동하" userId="93f3c7cb-3664-4404-9194-4245e8c30685" providerId="ADAL" clId="{0FAB86E7-EF32-4C59-8F9F-36CD173F5758}" dt="2023-06-28T04:25:59.758" v="8119" actId="165"/>
          <ac:grpSpMkLst>
            <pc:docMk/>
            <pc:sldMk cId="2377339316" sldId="288"/>
            <ac:grpSpMk id="23" creationId="{62464A2C-FA87-00F6-92B2-3D1BD180080F}"/>
          </ac:grpSpMkLst>
        </pc:grpChg>
        <pc:grpChg chg="add del mod">
          <ac:chgData name="황동하" userId="93f3c7cb-3664-4404-9194-4245e8c30685" providerId="ADAL" clId="{0FAB86E7-EF32-4C59-8F9F-36CD173F5758}" dt="2023-06-28T04:25:54.077" v="8118" actId="165"/>
          <ac:grpSpMkLst>
            <pc:docMk/>
            <pc:sldMk cId="2377339316" sldId="288"/>
            <ac:grpSpMk id="24" creationId="{9E708589-E85D-EF90-A4C1-2EC94164F10A}"/>
          </ac:grpSpMkLst>
        </pc:grpChg>
        <pc:grpChg chg="add mod">
          <ac:chgData name="황동하" userId="93f3c7cb-3664-4404-9194-4245e8c30685" providerId="ADAL" clId="{0FAB86E7-EF32-4C59-8F9F-36CD173F5758}" dt="2023-06-28T04:26:15.046" v="8123" actId="164"/>
          <ac:grpSpMkLst>
            <pc:docMk/>
            <pc:sldMk cId="2377339316" sldId="288"/>
            <ac:grpSpMk id="26" creationId="{3C040B67-06E9-32DE-9334-9235F3876163}"/>
          </ac:grpSpMkLst>
        </pc:grpChg>
        <pc:grpChg chg="add mod">
          <ac:chgData name="황동하" userId="93f3c7cb-3664-4404-9194-4245e8c30685" providerId="ADAL" clId="{0FAB86E7-EF32-4C59-8F9F-36CD173F5758}" dt="2023-06-28T04:26:14.660" v="8122" actId="164"/>
          <ac:grpSpMkLst>
            <pc:docMk/>
            <pc:sldMk cId="2377339316" sldId="288"/>
            <ac:grpSpMk id="27" creationId="{40C33DD2-F318-A4FF-A06E-3F92FCB558A4}"/>
          </ac:grpSpMkLst>
        </pc:grpChg>
        <pc:grpChg chg="add mod">
          <ac:chgData name="황동하" userId="93f3c7cb-3664-4404-9194-4245e8c30685" providerId="ADAL" clId="{0FAB86E7-EF32-4C59-8F9F-36CD173F5758}" dt="2023-06-28T04:28:35.108" v="8272" actId="164"/>
          <ac:grpSpMkLst>
            <pc:docMk/>
            <pc:sldMk cId="2377339316" sldId="288"/>
            <ac:grpSpMk id="31" creationId="{F49F618F-C4D4-C967-5023-8EC19E26B88F}"/>
          </ac:grpSpMkLst>
        </pc:grpChg>
        <pc:grpChg chg="add mod">
          <ac:chgData name="황동하" userId="93f3c7cb-3664-4404-9194-4245e8c30685" providerId="ADAL" clId="{0FAB86E7-EF32-4C59-8F9F-36CD173F5758}" dt="2023-06-28T04:27:55.171" v="8260" actId="164"/>
          <ac:grpSpMkLst>
            <pc:docMk/>
            <pc:sldMk cId="2377339316" sldId="288"/>
            <ac:grpSpMk id="32" creationId="{CFD94126-59E2-D57D-011A-887383C0C6B4}"/>
          </ac:grpSpMkLst>
        </pc:grpChg>
        <pc:grpChg chg="add mod">
          <ac:chgData name="황동하" userId="93f3c7cb-3664-4404-9194-4245e8c30685" providerId="ADAL" clId="{0FAB86E7-EF32-4C59-8F9F-36CD173F5758}" dt="2023-06-28T11:34:38.077" v="12381" actId="962"/>
          <ac:grpSpMkLst>
            <pc:docMk/>
            <pc:sldMk cId="2377339316" sldId="288"/>
            <ac:grpSpMk id="33" creationId="{5323321D-9E04-333E-53A1-6906A944C55C}"/>
          </ac:grpSpMkLst>
        </pc:grpChg>
        <pc:picChg chg="add mod modCrop">
          <ac:chgData name="황동하" userId="93f3c7cb-3664-4404-9194-4245e8c30685" providerId="ADAL" clId="{0FAB86E7-EF32-4C59-8F9F-36CD173F5758}" dt="2023-06-28T04:22:26.630" v="7948" actId="164"/>
          <ac:picMkLst>
            <pc:docMk/>
            <pc:sldMk cId="2377339316" sldId="288"/>
            <ac:picMk id="8" creationId="{7776784E-601C-F73D-E3AA-9FA4DB2BFACC}"/>
          </ac:picMkLst>
        </pc:picChg>
        <pc:picChg chg="add mod modCrop">
          <ac:chgData name="황동하" userId="93f3c7cb-3664-4404-9194-4245e8c30685" providerId="ADAL" clId="{0FAB86E7-EF32-4C59-8F9F-36CD173F5758}" dt="2023-06-28T04:22:26.630" v="7948" actId="164"/>
          <ac:picMkLst>
            <pc:docMk/>
            <pc:sldMk cId="2377339316" sldId="288"/>
            <ac:picMk id="9" creationId="{A67641D7-54FE-EBB9-D27B-EB3ED8831874}"/>
          </ac:picMkLst>
        </pc:picChg>
        <pc:picChg chg="add del mod">
          <ac:chgData name="황동하" userId="93f3c7cb-3664-4404-9194-4245e8c30685" providerId="ADAL" clId="{0FAB86E7-EF32-4C59-8F9F-36CD173F5758}" dt="2023-06-28T04:22:38.841" v="7952" actId="478"/>
          <ac:picMkLst>
            <pc:docMk/>
            <pc:sldMk cId="2377339316" sldId="288"/>
            <ac:picMk id="11" creationId="{3A3A1724-AB32-FC27-0E10-A8067477A0FA}"/>
          </ac:picMkLst>
        </pc:picChg>
        <pc:picChg chg="add del mod">
          <ac:chgData name="황동하" userId="93f3c7cb-3664-4404-9194-4245e8c30685" providerId="ADAL" clId="{0FAB86E7-EF32-4C59-8F9F-36CD173F5758}" dt="2023-06-28T04:22:49.083" v="7961" actId="478"/>
          <ac:picMkLst>
            <pc:docMk/>
            <pc:sldMk cId="2377339316" sldId="288"/>
            <ac:picMk id="12" creationId="{DC43D62C-CA9B-3EE6-7CC2-5DEB0C3CB58B}"/>
          </ac:picMkLst>
        </pc:picChg>
        <pc:picChg chg="add mod modCrop">
          <ac:chgData name="황동하" userId="93f3c7cb-3664-4404-9194-4245e8c30685" providerId="ADAL" clId="{0FAB86E7-EF32-4C59-8F9F-36CD173F5758}" dt="2023-06-28T04:27:55.171" v="8260" actId="164"/>
          <ac:picMkLst>
            <pc:docMk/>
            <pc:sldMk cId="2377339316" sldId="288"/>
            <ac:picMk id="14" creationId="{5E7D0AE5-70C9-A6B9-1ED2-E032DE1A3AB0}"/>
          </ac:picMkLst>
        </pc:picChg>
        <pc:picChg chg="add mod modCrop">
          <ac:chgData name="황동하" userId="93f3c7cb-3664-4404-9194-4245e8c30685" providerId="ADAL" clId="{0FAB86E7-EF32-4C59-8F9F-36CD173F5758}" dt="2023-06-28T04:27:55.171" v="8260" actId="164"/>
          <ac:picMkLst>
            <pc:docMk/>
            <pc:sldMk cId="2377339316" sldId="288"/>
            <ac:picMk id="15" creationId="{84A4F515-B410-4D25-8A6A-7C81595129F9}"/>
          </ac:picMkLst>
        </pc:picChg>
        <pc:picChg chg="mod">
          <ac:chgData name="황동하" userId="93f3c7cb-3664-4404-9194-4245e8c30685" providerId="ADAL" clId="{0FAB86E7-EF32-4C59-8F9F-36CD173F5758}" dt="2023-06-28T04:24:37.837" v="8086" actId="571"/>
          <ac:picMkLst>
            <pc:docMk/>
            <pc:sldMk cId="2377339316" sldId="288"/>
            <ac:picMk id="21" creationId="{2CDF0C8A-444F-C160-0965-5BC1BD3597DF}"/>
          </ac:picMkLst>
        </pc:picChg>
        <pc:picChg chg="mod">
          <ac:chgData name="황동하" userId="93f3c7cb-3664-4404-9194-4245e8c30685" providerId="ADAL" clId="{0FAB86E7-EF32-4C59-8F9F-36CD173F5758}" dt="2023-06-28T04:24:37.837" v="8086" actId="571"/>
          <ac:picMkLst>
            <pc:docMk/>
            <pc:sldMk cId="2377339316" sldId="288"/>
            <ac:picMk id="22" creationId="{5033675D-F864-F955-A1C5-A73D1A45D337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8:30.492" v="13993" actId="962"/>
        <pc:sldMkLst>
          <pc:docMk/>
          <pc:sldMk cId="3355920513" sldId="289"/>
        </pc:sldMkLst>
        <pc:spChg chg="mod">
          <ac:chgData name="황동하" userId="93f3c7cb-3664-4404-9194-4245e8c30685" providerId="ADAL" clId="{0FAB86E7-EF32-4C59-8F9F-36CD173F5758}" dt="2023-06-28T11:48:30.492" v="13993" actId="962"/>
          <ac:spMkLst>
            <pc:docMk/>
            <pc:sldMk cId="3355920513" sldId="289"/>
            <ac:spMk id="3" creationId="{DCF29EF0-5F7E-5E75-8A72-68F1241EA04A}"/>
          </ac:spMkLst>
        </pc:spChg>
        <pc:spChg chg="add mod">
          <ac:chgData name="황동하" userId="93f3c7cb-3664-4404-9194-4245e8c30685" providerId="ADAL" clId="{0FAB86E7-EF32-4C59-8F9F-36CD173F5758}" dt="2023-06-28T11:35:20.399" v="12403" actId="962"/>
          <ac:spMkLst>
            <pc:docMk/>
            <pc:sldMk cId="3355920513" sldId="289"/>
            <ac:spMk id="10" creationId="{29E67E96-050F-B5CE-DE73-EFC9ABC6C77B}"/>
          </ac:spMkLst>
        </pc:spChg>
        <pc:spChg chg="add mod">
          <ac:chgData name="황동하" userId="93f3c7cb-3664-4404-9194-4245e8c30685" providerId="ADAL" clId="{0FAB86E7-EF32-4C59-8F9F-36CD173F5758}" dt="2023-06-28T04:40:44.885" v="8512" actId="164"/>
          <ac:spMkLst>
            <pc:docMk/>
            <pc:sldMk cId="3355920513" sldId="289"/>
            <ac:spMk id="12" creationId="{375D50A7-59B7-5CD6-35BF-EA6306D90612}"/>
          </ac:spMkLst>
        </pc:spChg>
        <pc:spChg chg="mod topLvl">
          <ac:chgData name="황동하" userId="93f3c7cb-3664-4404-9194-4245e8c30685" providerId="ADAL" clId="{0FAB86E7-EF32-4C59-8F9F-36CD173F5758}" dt="2023-06-28T11:35:06.566" v="12397" actId="962"/>
          <ac:spMkLst>
            <pc:docMk/>
            <pc:sldMk cId="3355920513" sldId="289"/>
            <ac:spMk id="17" creationId="{0B0E2089-0395-3BB5-C996-5EF38762AA1D}"/>
          </ac:spMkLst>
        </pc:spChg>
        <pc:spChg chg="add del mod topLvl">
          <ac:chgData name="황동하" userId="93f3c7cb-3664-4404-9194-4245e8c30685" providerId="ADAL" clId="{0FAB86E7-EF32-4C59-8F9F-36CD173F5758}" dt="2023-06-28T04:38:35.462" v="8321" actId="164"/>
          <ac:spMkLst>
            <pc:docMk/>
            <pc:sldMk cId="3355920513" sldId="289"/>
            <ac:spMk id="19" creationId="{9A44D6C3-27FA-6CD4-7CE1-E63CB86C5869}"/>
          </ac:spMkLst>
        </pc:spChg>
        <pc:spChg chg="del mod topLvl">
          <ac:chgData name="황동하" userId="93f3c7cb-3664-4404-9194-4245e8c30685" providerId="ADAL" clId="{0FAB86E7-EF32-4C59-8F9F-36CD173F5758}" dt="2023-06-28T04:38:16.145" v="8306" actId="478"/>
          <ac:spMkLst>
            <pc:docMk/>
            <pc:sldMk cId="3355920513" sldId="289"/>
            <ac:spMk id="25" creationId="{0DF65647-C698-C40A-0A66-AAA48109320C}"/>
          </ac:spMkLst>
        </pc:spChg>
        <pc:spChg chg="del mod">
          <ac:chgData name="황동하" userId="93f3c7cb-3664-4404-9194-4245e8c30685" providerId="ADAL" clId="{0FAB86E7-EF32-4C59-8F9F-36CD173F5758}" dt="2023-06-28T04:38:10.664" v="8301" actId="478"/>
          <ac:spMkLst>
            <pc:docMk/>
            <pc:sldMk cId="3355920513" sldId="289"/>
            <ac:spMk id="30" creationId="{372B1350-02F5-F06A-6A8E-01A3DA720803}"/>
          </ac:spMkLst>
        </pc:spChg>
        <pc:grpChg chg="add mod">
          <ac:chgData name="황동하" userId="93f3c7cb-3664-4404-9194-4245e8c30685" providerId="ADAL" clId="{0FAB86E7-EF32-4C59-8F9F-36CD173F5758}" dt="2023-06-28T04:39:04.543" v="8386" actId="164"/>
          <ac:grpSpMkLst>
            <pc:docMk/>
            <pc:sldMk cId="3355920513" sldId="289"/>
            <ac:grpSpMk id="6" creationId="{EC1F409F-67DB-42A3-D8C3-A3A8FBA7B2DE}"/>
          </ac:grpSpMkLst>
        </pc:grpChg>
        <pc:grpChg chg="add mod">
          <ac:chgData name="황동하" userId="93f3c7cb-3664-4404-9194-4245e8c30685" providerId="ADAL" clId="{0FAB86E7-EF32-4C59-8F9F-36CD173F5758}" dt="2023-06-28T11:35:14.519" v="12401" actId="962"/>
          <ac:grpSpMkLst>
            <pc:docMk/>
            <pc:sldMk cId="3355920513" sldId="289"/>
            <ac:grpSpMk id="7" creationId="{CDFF4916-492D-9CDF-CE6C-53DA34E3E3C6}"/>
          </ac:grpSpMkLst>
        </pc:grpChg>
        <pc:grpChg chg="add mod">
          <ac:chgData name="황동하" userId="93f3c7cb-3664-4404-9194-4245e8c30685" providerId="ADAL" clId="{0FAB86E7-EF32-4C59-8F9F-36CD173F5758}" dt="2023-06-28T04:40:44.885" v="8512" actId="164"/>
          <ac:grpSpMkLst>
            <pc:docMk/>
            <pc:sldMk cId="3355920513" sldId="289"/>
            <ac:grpSpMk id="11" creationId="{6EEEC9E4-AD67-3116-5BA0-CA1346C5C8FA}"/>
          </ac:grpSpMkLst>
        </pc:grpChg>
        <pc:grpChg chg="add mod">
          <ac:chgData name="황동하" userId="93f3c7cb-3664-4404-9194-4245e8c30685" providerId="ADAL" clId="{0FAB86E7-EF32-4C59-8F9F-36CD173F5758}" dt="2023-06-28T11:35:23.689" v="12405" actId="962"/>
          <ac:grpSpMkLst>
            <pc:docMk/>
            <pc:sldMk cId="3355920513" sldId="289"/>
            <ac:grpSpMk id="13" creationId="{23524BBB-52CF-373E-448C-B0A44E82A64A}"/>
          </ac:grpSpMkLst>
        </pc:grpChg>
        <pc:grpChg chg="del mod">
          <ac:chgData name="황동하" userId="93f3c7cb-3664-4404-9194-4245e8c30685" providerId="ADAL" clId="{0FAB86E7-EF32-4C59-8F9F-36CD173F5758}" dt="2023-06-28T04:38:06.809" v="8297" actId="478"/>
          <ac:grpSpMkLst>
            <pc:docMk/>
            <pc:sldMk cId="3355920513" sldId="289"/>
            <ac:grpSpMk id="16" creationId="{547170F0-CAA2-5424-E287-96B86B133A6B}"/>
          </ac:grpSpMkLst>
        </pc:grpChg>
        <pc:grpChg chg="add del mod topLvl">
          <ac:chgData name="황동하" userId="93f3c7cb-3664-4404-9194-4245e8c30685" providerId="ADAL" clId="{0FAB86E7-EF32-4C59-8F9F-36CD173F5758}" dt="2023-06-28T04:38:16.145" v="8306" actId="478"/>
          <ac:grpSpMkLst>
            <pc:docMk/>
            <pc:sldMk cId="3355920513" sldId="289"/>
            <ac:grpSpMk id="31" creationId="{F49F618F-C4D4-C967-5023-8EC19E26B88F}"/>
          </ac:grpSpMkLst>
        </pc:grpChg>
        <pc:grpChg chg="del">
          <ac:chgData name="황동하" userId="93f3c7cb-3664-4404-9194-4245e8c30685" providerId="ADAL" clId="{0FAB86E7-EF32-4C59-8F9F-36CD173F5758}" dt="2023-06-28T04:38:01.039" v="8295" actId="165"/>
          <ac:grpSpMkLst>
            <pc:docMk/>
            <pc:sldMk cId="3355920513" sldId="289"/>
            <ac:grpSpMk id="33" creationId="{5323321D-9E04-333E-53A1-6906A944C55C}"/>
          </ac:grpSpMkLst>
        </pc:grpChg>
        <pc:picChg chg="add mod ord">
          <ac:chgData name="황동하" userId="93f3c7cb-3664-4404-9194-4245e8c30685" providerId="ADAL" clId="{0FAB86E7-EF32-4C59-8F9F-36CD173F5758}" dt="2023-06-28T04:38:35.462" v="8321" actId="164"/>
          <ac:picMkLst>
            <pc:docMk/>
            <pc:sldMk cId="3355920513" sldId="289"/>
            <ac:picMk id="5" creationId="{FA28A8B2-EA39-18E5-35AC-36BA38F49188}"/>
          </ac:picMkLst>
        </pc:picChg>
        <pc:picChg chg="add mod">
          <ac:chgData name="황동하" userId="93f3c7cb-3664-4404-9194-4245e8c30685" providerId="ADAL" clId="{0FAB86E7-EF32-4C59-8F9F-36CD173F5758}" dt="2023-06-28T04:40:14.200" v="8501" actId="164"/>
          <ac:picMkLst>
            <pc:docMk/>
            <pc:sldMk cId="3355920513" sldId="289"/>
            <ac:picMk id="9" creationId="{5059A266-B1CA-FA38-8AD6-ECA5D3DE0936}"/>
          </ac:picMkLst>
        </pc:picChg>
        <pc:picChg chg="del mod">
          <ac:chgData name="황동하" userId="93f3c7cb-3664-4404-9194-4245e8c30685" providerId="ADAL" clId="{0FAB86E7-EF32-4C59-8F9F-36CD173F5758}" dt="2023-06-28T04:38:06.809" v="8297" actId="478"/>
          <ac:picMkLst>
            <pc:docMk/>
            <pc:sldMk cId="3355920513" sldId="289"/>
            <ac:picMk id="14" creationId="{5E7D0AE5-70C9-A6B9-1ED2-E032DE1A3AB0}"/>
          </ac:picMkLst>
        </pc:picChg>
        <pc:picChg chg="del mod">
          <ac:chgData name="황동하" userId="93f3c7cb-3664-4404-9194-4245e8c30685" providerId="ADAL" clId="{0FAB86E7-EF32-4C59-8F9F-36CD173F5758}" dt="2023-06-28T04:38:09.304" v="8300" actId="478"/>
          <ac:picMkLst>
            <pc:docMk/>
            <pc:sldMk cId="3355920513" sldId="289"/>
            <ac:picMk id="15" creationId="{84A4F515-B410-4D25-8A6A-7C81595129F9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35:35.921" v="12411" actId="962"/>
        <pc:sldMkLst>
          <pc:docMk/>
          <pc:sldMk cId="3626081704" sldId="290"/>
        </pc:sldMkLst>
        <pc:spChg chg="add mod">
          <ac:chgData name="황동하" userId="93f3c7cb-3664-4404-9194-4245e8c30685" providerId="ADAL" clId="{0FAB86E7-EF32-4C59-8F9F-36CD173F5758}" dt="2023-06-28T11:35:30.793" v="12409" actId="962"/>
          <ac:spMkLst>
            <pc:docMk/>
            <pc:sldMk cId="3626081704" sldId="290"/>
            <ac:spMk id="14" creationId="{7D65AC69-D542-60D2-E0AF-55DD3734F7B4}"/>
          </ac:spMkLst>
        </pc:spChg>
        <pc:grpChg chg="del">
          <ac:chgData name="황동하" userId="93f3c7cb-3664-4404-9194-4245e8c30685" providerId="ADAL" clId="{0FAB86E7-EF32-4C59-8F9F-36CD173F5758}" dt="2023-06-28T04:42:10.473" v="8518" actId="478"/>
          <ac:grpSpMkLst>
            <pc:docMk/>
            <pc:sldMk cId="3626081704" sldId="290"/>
            <ac:grpSpMk id="7" creationId="{CDFF4916-492D-9CDF-CE6C-53DA34E3E3C6}"/>
          </ac:grpSpMkLst>
        </pc:grpChg>
        <pc:grpChg chg="del">
          <ac:chgData name="황동하" userId="93f3c7cb-3664-4404-9194-4245e8c30685" providerId="ADAL" clId="{0FAB86E7-EF32-4C59-8F9F-36CD173F5758}" dt="2023-06-28T04:42:04.072" v="8515" actId="478"/>
          <ac:grpSpMkLst>
            <pc:docMk/>
            <pc:sldMk cId="3626081704" sldId="290"/>
            <ac:grpSpMk id="13" creationId="{23524BBB-52CF-373E-448C-B0A44E82A64A}"/>
          </ac:grpSpMkLst>
        </pc:grpChg>
        <pc:grpChg chg="add mod">
          <ac:chgData name="황동하" userId="93f3c7cb-3664-4404-9194-4245e8c30685" providerId="ADAL" clId="{0FAB86E7-EF32-4C59-8F9F-36CD173F5758}" dt="2023-06-28T11:35:35.921" v="12411" actId="962"/>
          <ac:grpSpMkLst>
            <pc:docMk/>
            <pc:sldMk cId="3626081704" sldId="290"/>
            <ac:grpSpMk id="15" creationId="{B7F29F6E-5C31-7236-3E0D-6A7E64EE2064}"/>
          </ac:grpSpMkLst>
        </pc:grpChg>
        <pc:picChg chg="add mod">
          <ac:chgData name="황동하" userId="93f3c7cb-3664-4404-9194-4245e8c30685" providerId="ADAL" clId="{0FAB86E7-EF32-4C59-8F9F-36CD173F5758}" dt="2023-06-28T04:44:53.288" v="8577" actId="14826"/>
          <ac:picMkLst>
            <pc:docMk/>
            <pc:sldMk cId="3626081704" sldId="290"/>
            <ac:picMk id="8" creationId="{3950D575-2CE4-E43A-EAA5-8559B473A442}"/>
          </ac:picMkLst>
        </pc:picChg>
        <pc:picChg chg="add del">
          <ac:chgData name="황동하" userId="93f3c7cb-3664-4404-9194-4245e8c30685" providerId="ADAL" clId="{0FAB86E7-EF32-4C59-8F9F-36CD173F5758}" dt="2023-06-28T04:44:23.497" v="8567" actId="22"/>
          <ac:picMkLst>
            <pc:docMk/>
            <pc:sldMk cId="3626081704" sldId="290"/>
            <ac:picMk id="18" creationId="{44AA4FA5-07CC-633A-6F7B-F337AF5474EF}"/>
          </ac:picMkLst>
        </pc:picChg>
        <pc:picChg chg="add del">
          <ac:chgData name="황동하" userId="93f3c7cb-3664-4404-9194-4245e8c30685" providerId="ADAL" clId="{0FAB86E7-EF32-4C59-8F9F-36CD173F5758}" dt="2023-06-28T04:44:26.769" v="8569" actId="22"/>
          <ac:picMkLst>
            <pc:docMk/>
            <pc:sldMk cId="3626081704" sldId="290"/>
            <ac:picMk id="21" creationId="{BB898041-43D6-71B6-9008-956D26A28C65}"/>
          </ac:picMkLst>
        </pc:picChg>
        <pc:picChg chg="add del mod">
          <ac:chgData name="황동하" userId="93f3c7cb-3664-4404-9194-4245e8c30685" providerId="ADAL" clId="{0FAB86E7-EF32-4C59-8F9F-36CD173F5758}" dt="2023-06-28T04:44:36.040" v="8573" actId="478"/>
          <ac:picMkLst>
            <pc:docMk/>
            <pc:sldMk cId="3626081704" sldId="290"/>
            <ac:picMk id="23" creationId="{238A9929-4683-917A-06F6-01F95149301D}"/>
          </ac:picMkLst>
        </pc:picChg>
        <pc:picChg chg="add del mod">
          <ac:chgData name="황동하" userId="93f3c7cb-3664-4404-9194-4245e8c30685" providerId="ADAL" clId="{0FAB86E7-EF32-4C59-8F9F-36CD173F5758}" dt="2023-06-28T04:44:54.400" v="8578" actId="478"/>
          <ac:picMkLst>
            <pc:docMk/>
            <pc:sldMk cId="3626081704" sldId="290"/>
            <ac:picMk id="25" creationId="{D6A47CC4-8A83-A119-7AA2-76DB87FF27C2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5:06.843" v="13775" actId="962"/>
        <pc:sldMkLst>
          <pc:docMk/>
          <pc:sldMk cId="844693132" sldId="291"/>
        </pc:sldMkLst>
        <pc:spChg chg="mod">
          <ac:chgData name="황동하" userId="93f3c7cb-3664-4404-9194-4245e8c30685" providerId="ADAL" clId="{0FAB86E7-EF32-4C59-8F9F-36CD173F5758}" dt="2023-06-28T06:02:13.181" v="8675"/>
          <ac:spMkLst>
            <pc:docMk/>
            <pc:sldMk cId="844693132" sldId="291"/>
            <ac:spMk id="4" creationId="{324B5114-40FA-960C-EBD0-C9EDD826D604}"/>
          </ac:spMkLst>
        </pc:spChg>
        <pc:spChg chg="mod">
          <ac:chgData name="황동하" userId="93f3c7cb-3664-4404-9194-4245e8c30685" providerId="ADAL" clId="{0FAB86E7-EF32-4C59-8F9F-36CD173F5758}" dt="2023-06-28T06:02:13.181" v="8675"/>
          <ac:spMkLst>
            <pc:docMk/>
            <pc:sldMk cId="844693132" sldId="291"/>
            <ac:spMk id="14" creationId="{A2797EF2-77B7-6909-B458-5449BDC0FF18}"/>
          </ac:spMkLst>
        </pc:spChg>
        <pc:spChg chg="mod">
          <ac:chgData name="황동하" userId="93f3c7cb-3664-4404-9194-4245e8c30685" providerId="ADAL" clId="{0FAB86E7-EF32-4C59-8F9F-36CD173F5758}" dt="2023-06-28T06:02:20.277" v="8676"/>
          <ac:spMkLst>
            <pc:docMk/>
            <pc:sldMk cId="844693132" sldId="291"/>
            <ac:spMk id="21" creationId="{771C2B53-CA42-2366-49DB-CD2E257ADB36}"/>
          </ac:spMkLst>
        </pc:spChg>
        <pc:spChg chg="mod">
          <ac:chgData name="황동하" userId="93f3c7cb-3664-4404-9194-4245e8c30685" providerId="ADAL" clId="{0FAB86E7-EF32-4C59-8F9F-36CD173F5758}" dt="2023-06-28T06:02:20.277" v="8676"/>
          <ac:spMkLst>
            <pc:docMk/>
            <pc:sldMk cId="844693132" sldId="291"/>
            <ac:spMk id="24" creationId="{82F659B2-6187-DD4A-70AC-088DB1BF4BC8}"/>
          </ac:spMkLst>
        </pc:spChg>
        <pc:spChg chg="mod">
          <ac:chgData name="황동하" userId="93f3c7cb-3664-4404-9194-4245e8c30685" providerId="ADAL" clId="{0FAB86E7-EF32-4C59-8F9F-36CD173F5758}" dt="2023-06-28T06:34:25.435" v="10120" actId="20577"/>
          <ac:spMkLst>
            <pc:docMk/>
            <pc:sldMk cId="844693132" sldId="291"/>
            <ac:spMk id="30" creationId="{C036CEF6-6C8C-A57A-3FE2-E55AEF5F46C5}"/>
          </ac:spMkLst>
        </pc:spChg>
        <pc:spChg chg="add mod topLvl">
          <ac:chgData name="황동하" userId="93f3c7cb-3664-4404-9194-4245e8c30685" providerId="ADAL" clId="{0FAB86E7-EF32-4C59-8F9F-36CD173F5758}" dt="2023-06-28T06:10:04.367" v="8763" actId="164"/>
          <ac:spMkLst>
            <pc:docMk/>
            <pc:sldMk cId="844693132" sldId="291"/>
            <ac:spMk id="39" creationId="{1CBD8918-54C0-C990-42DA-5036475A3286}"/>
          </ac:spMkLst>
        </pc:spChg>
        <pc:spChg chg="add mod">
          <ac:chgData name="황동하" userId="93f3c7cb-3664-4404-9194-4245e8c30685" providerId="ADAL" clId="{0FAB86E7-EF32-4C59-8F9F-36CD173F5758}" dt="2023-06-28T06:10:22.705" v="8775" actId="164"/>
          <ac:spMkLst>
            <pc:docMk/>
            <pc:sldMk cId="844693132" sldId="291"/>
            <ac:spMk id="49" creationId="{8192F334-B143-5C26-0A25-9CBBA4FE4C1A}"/>
          </ac:spMkLst>
        </pc:spChg>
        <pc:spChg chg="add mod">
          <ac:chgData name="황동하" userId="93f3c7cb-3664-4404-9194-4245e8c30685" providerId="ADAL" clId="{0FAB86E7-EF32-4C59-8F9F-36CD173F5758}" dt="2023-06-28T06:14:07.154" v="8956" actId="164"/>
          <ac:spMkLst>
            <pc:docMk/>
            <pc:sldMk cId="844693132" sldId="291"/>
            <ac:spMk id="60" creationId="{AEBC171F-D2CD-8F1B-C981-482ECDCFBE00}"/>
          </ac:spMkLst>
        </pc:spChg>
        <pc:spChg chg="add mod">
          <ac:chgData name="황동하" userId="93f3c7cb-3664-4404-9194-4245e8c30685" providerId="ADAL" clId="{0FAB86E7-EF32-4C59-8F9F-36CD173F5758}" dt="2023-06-28T06:17:26.978" v="9155" actId="20577"/>
          <ac:spMkLst>
            <pc:docMk/>
            <pc:sldMk cId="844693132" sldId="291"/>
            <ac:spMk id="66" creationId="{0570B432-07B2-B902-7201-0D54D018FD2A}"/>
          </ac:spMkLst>
        </pc:spChg>
        <pc:spChg chg="add del mod">
          <ac:chgData name="황동하" userId="93f3c7cb-3664-4404-9194-4245e8c30685" providerId="ADAL" clId="{0FAB86E7-EF32-4C59-8F9F-36CD173F5758}" dt="2023-06-28T06:16:28.314" v="8985" actId="478"/>
          <ac:spMkLst>
            <pc:docMk/>
            <pc:sldMk cId="844693132" sldId="291"/>
            <ac:spMk id="67" creationId="{B9D0317B-F4DE-4043-0EAF-FD65293D0C53}"/>
          </ac:spMkLst>
        </pc:spChg>
        <pc:spChg chg="add mod">
          <ac:chgData name="황동하" userId="93f3c7cb-3664-4404-9194-4245e8c30685" providerId="ADAL" clId="{0FAB86E7-EF32-4C59-8F9F-36CD173F5758}" dt="2023-06-28T06:16:57.119" v="9102" actId="164"/>
          <ac:spMkLst>
            <pc:docMk/>
            <pc:sldMk cId="844693132" sldId="291"/>
            <ac:spMk id="68" creationId="{C30835CD-0EFD-197E-FC57-70B37C7797DF}"/>
          </ac:spMkLst>
        </pc:spChg>
        <pc:grpChg chg="add del mod">
          <ac:chgData name="황동하" userId="93f3c7cb-3664-4404-9194-4245e8c30685" providerId="ADAL" clId="{0FAB86E7-EF32-4C59-8F9F-36CD173F5758}" dt="2023-06-28T06:04:20.792" v="8683" actId="478"/>
          <ac:grpSpMkLst>
            <pc:docMk/>
            <pc:sldMk cId="844693132" sldId="291"/>
            <ac:grpSpMk id="2" creationId="{B593A1B4-AC2F-24D6-7D5B-4E350EC8BA1F}"/>
          </ac:grpSpMkLst>
        </pc:grpChg>
        <pc:grpChg chg="mod">
          <ac:chgData name="황동하" userId="93f3c7cb-3664-4404-9194-4245e8c30685" providerId="ADAL" clId="{0FAB86E7-EF32-4C59-8F9F-36CD173F5758}" dt="2023-06-28T06:02:13.181" v="8675"/>
          <ac:grpSpMkLst>
            <pc:docMk/>
            <pc:sldMk cId="844693132" sldId="291"/>
            <ac:grpSpMk id="5" creationId="{06DEBF91-DEAA-32B1-76C3-9F1098C4D16C}"/>
          </ac:grpSpMkLst>
        </pc:grpChg>
        <pc:grpChg chg="del">
          <ac:chgData name="황동하" userId="93f3c7cb-3664-4404-9194-4245e8c30685" providerId="ADAL" clId="{0FAB86E7-EF32-4C59-8F9F-36CD173F5758}" dt="2023-06-28T06:02:11.809" v="8673" actId="478"/>
          <ac:grpSpMkLst>
            <pc:docMk/>
            <pc:sldMk cId="844693132" sldId="291"/>
            <ac:grpSpMk id="13" creationId="{84ED220C-F604-3501-17AD-F482BB0B73F5}"/>
          </ac:grpSpMkLst>
        </pc:grpChg>
        <pc:grpChg chg="del">
          <ac:chgData name="황동하" userId="93f3c7cb-3664-4404-9194-4245e8c30685" providerId="ADAL" clId="{0FAB86E7-EF32-4C59-8F9F-36CD173F5758}" dt="2023-06-28T06:02:12.578" v="8674" actId="478"/>
          <ac:grpSpMkLst>
            <pc:docMk/>
            <pc:sldMk cId="844693132" sldId="291"/>
            <ac:grpSpMk id="19" creationId="{E415A342-1A92-B8E9-094D-061A921EAAF1}"/>
          </ac:grpSpMkLst>
        </pc:grpChg>
        <pc:grpChg chg="add del mod">
          <ac:chgData name="황동하" userId="93f3c7cb-3664-4404-9194-4245e8c30685" providerId="ADAL" clId="{0FAB86E7-EF32-4C59-8F9F-36CD173F5758}" dt="2023-06-28T06:04:21.112" v="8684" actId="478"/>
          <ac:grpSpMkLst>
            <pc:docMk/>
            <pc:sldMk cId="844693132" sldId="291"/>
            <ac:grpSpMk id="20" creationId="{A9D962B6-2D10-D62E-B01E-3399149C54BF}"/>
          </ac:grpSpMkLst>
        </pc:grpChg>
        <pc:grpChg chg="mod">
          <ac:chgData name="황동하" userId="93f3c7cb-3664-4404-9194-4245e8c30685" providerId="ADAL" clId="{0FAB86E7-EF32-4C59-8F9F-36CD173F5758}" dt="2023-06-28T06:02:20.277" v="8676"/>
          <ac:grpSpMkLst>
            <pc:docMk/>
            <pc:sldMk cId="844693132" sldId="291"/>
            <ac:grpSpMk id="22" creationId="{1F09705C-8DCD-CF25-C5D4-16D8AD3D1BA2}"/>
          </ac:grpSpMkLst>
        </pc:grpChg>
        <pc:grpChg chg="mod">
          <ac:chgData name="황동하" userId="93f3c7cb-3664-4404-9194-4245e8c30685" providerId="ADAL" clId="{0FAB86E7-EF32-4C59-8F9F-36CD173F5758}" dt="2023-06-28T06:02:20.277" v="8676"/>
          <ac:grpSpMkLst>
            <pc:docMk/>
            <pc:sldMk cId="844693132" sldId="291"/>
            <ac:grpSpMk id="23" creationId="{4FEF9714-54C0-22DB-202A-18DD9597E8DB}"/>
          </ac:grpSpMkLst>
        </pc:grpChg>
        <pc:grpChg chg="add del mod">
          <ac:chgData name="황동하" userId="93f3c7cb-3664-4404-9194-4245e8c30685" providerId="ADAL" clId="{0FAB86E7-EF32-4C59-8F9F-36CD173F5758}" dt="2023-06-28T06:09:59.865" v="8762" actId="165"/>
          <ac:grpSpMkLst>
            <pc:docMk/>
            <pc:sldMk cId="844693132" sldId="291"/>
            <ac:grpSpMk id="41" creationId="{A4FBF078-195F-6367-5D03-A8D28024E8CE}"/>
          </ac:grpSpMkLst>
        </pc:grpChg>
        <pc:grpChg chg="add mod">
          <ac:chgData name="황동하" userId="93f3c7cb-3664-4404-9194-4245e8c30685" providerId="ADAL" clId="{0FAB86E7-EF32-4C59-8F9F-36CD173F5758}" dt="2023-06-28T06:14:07.154" v="8956" actId="164"/>
          <ac:grpSpMkLst>
            <pc:docMk/>
            <pc:sldMk cId="844693132" sldId="291"/>
            <ac:grpSpMk id="48" creationId="{EDC747F9-D46D-FDDF-4916-69A84B6D1DE9}"/>
          </ac:grpSpMkLst>
        </pc:grpChg>
        <pc:grpChg chg="add del mod">
          <ac:chgData name="황동하" userId="93f3c7cb-3664-4404-9194-4245e8c30685" providerId="ADAL" clId="{0FAB86E7-EF32-4C59-8F9F-36CD173F5758}" dt="2023-06-28T06:15:00.904" v="8967" actId="478"/>
          <ac:grpSpMkLst>
            <pc:docMk/>
            <pc:sldMk cId="844693132" sldId="291"/>
            <ac:grpSpMk id="51" creationId="{1BD71C2B-9281-C5FE-22E8-315148B147F5}"/>
          </ac:grpSpMkLst>
        </pc:grpChg>
        <pc:grpChg chg="add del mod">
          <ac:chgData name="황동하" userId="93f3c7cb-3664-4404-9194-4245e8c30685" providerId="ADAL" clId="{0FAB86E7-EF32-4C59-8F9F-36CD173F5758}" dt="2023-06-28T06:15:05.858" v="8970" actId="478"/>
          <ac:grpSpMkLst>
            <pc:docMk/>
            <pc:sldMk cId="844693132" sldId="291"/>
            <ac:grpSpMk id="61" creationId="{361CF883-6F54-B9DE-0F8D-4AE65A9FB08B}"/>
          </ac:grpSpMkLst>
        </pc:grpChg>
        <pc:grpChg chg="add mod">
          <ac:chgData name="황동하" userId="93f3c7cb-3664-4404-9194-4245e8c30685" providerId="ADAL" clId="{0FAB86E7-EF32-4C59-8F9F-36CD173F5758}" dt="2023-06-28T11:45:01.772" v="13767" actId="962"/>
          <ac:grpSpMkLst>
            <pc:docMk/>
            <pc:sldMk cId="844693132" sldId="291"/>
            <ac:grpSpMk id="69" creationId="{5377DEA8-EF84-B5BE-8588-300E0EEF966B}"/>
          </ac:grpSpMkLst>
        </pc:grpChg>
        <pc:grpChg chg="add mod">
          <ac:chgData name="황동하" userId="93f3c7cb-3664-4404-9194-4245e8c30685" providerId="ADAL" clId="{0FAB86E7-EF32-4C59-8F9F-36CD173F5758}" dt="2023-06-28T11:45:06.843" v="13775" actId="962"/>
          <ac:grpSpMkLst>
            <pc:docMk/>
            <pc:sldMk cId="844693132" sldId="291"/>
            <ac:grpSpMk id="70" creationId="{BDBC6967-2E5C-278B-5C66-D154A3DDFA0C}"/>
          </ac:grpSpMkLst>
        </pc:grpChg>
        <pc:picChg chg="mod">
          <ac:chgData name="황동하" userId="93f3c7cb-3664-4404-9194-4245e8c30685" providerId="ADAL" clId="{0FAB86E7-EF32-4C59-8F9F-36CD173F5758}" dt="2023-06-28T06:02:13.181" v="8675"/>
          <ac:picMkLst>
            <pc:docMk/>
            <pc:sldMk cId="844693132" sldId="291"/>
            <ac:picMk id="6" creationId="{A4B32C41-F470-3A8E-2FD6-AA6E085A4C2F}"/>
          </ac:picMkLst>
        </pc:picChg>
        <pc:picChg chg="mod">
          <ac:chgData name="황동하" userId="93f3c7cb-3664-4404-9194-4245e8c30685" providerId="ADAL" clId="{0FAB86E7-EF32-4C59-8F9F-36CD173F5758}" dt="2023-06-28T06:02:20.277" v="8676"/>
          <ac:picMkLst>
            <pc:docMk/>
            <pc:sldMk cId="844693132" sldId="291"/>
            <ac:picMk id="25" creationId="{FA666377-460B-4127-AE7A-A12F9A6B0EBC}"/>
          </ac:picMkLst>
        </pc:picChg>
        <pc:picChg chg="mod">
          <ac:chgData name="황동하" userId="93f3c7cb-3664-4404-9194-4245e8c30685" providerId="ADAL" clId="{0FAB86E7-EF32-4C59-8F9F-36CD173F5758}" dt="2023-06-28T06:02:20.277" v="8676"/>
          <ac:picMkLst>
            <pc:docMk/>
            <pc:sldMk cId="844693132" sldId="291"/>
            <ac:picMk id="26" creationId="{6E9F3CA4-DDDD-3A65-91AA-28B7DBF20068}"/>
          </ac:picMkLst>
        </pc:picChg>
        <pc:picChg chg="add del">
          <ac:chgData name="황동하" userId="93f3c7cb-3664-4404-9194-4245e8c30685" providerId="ADAL" clId="{0FAB86E7-EF32-4C59-8F9F-36CD173F5758}" dt="2023-06-28T06:04:09.786" v="8678" actId="478"/>
          <ac:picMkLst>
            <pc:docMk/>
            <pc:sldMk cId="844693132" sldId="291"/>
            <ac:picMk id="28" creationId="{104812BD-FD00-B2F0-DECE-691E0337A0C0}"/>
          </ac:picMkLst>
        </pc:picChg>
        <pc:picChg chg="add mod topLvl">
          <ac:chgData name="황동하" userId="93f3c7cb-3664-4404-9194-4245e8c30685" providerId="ADAL" clId="{0FAB86E7-EF32-4C59-8F9F-36CD173F5758}" dt="2023-06-28T06:10:04.367" v="8763" actId="164"/>
          <ac:picMkLst>
            <pc:docMk/>
            <pc:sldMk cId="844693132" sldId="291"/>
            <ac:picMk id="31" creationId="{FE40169E-D236-4445-96B7-7A1E51F47C41}"/>
          </ac:picMkLst>
        </pc:picChg>
        <pc:picChg chg="add mod modCrop">
          <ac:chgData name="황동하" userId="93f3c7cb-3664-4404-9194-4245e8c30685" providerId="ADAL" clId="{0FAB86E7-EF32-4C59-8F9F-36CD173F5758}" dt="2023-06-28T06:10:22.705" v="8775" actId="164"/>
          <ac:picMkLst>
            <pc:docMk/>
            <pc:sldMk cId="844693132" sldId="291"/>
            <ac:picMk id="33" creationId="{57957212-18FC-9D1F-F6B4-2C676E2EBC86}"/>
          </ac:picMkLst>
        </pc:picChg>
        <pc:picChg chg="add mod topLvl modCrop">
          <ac:chgData name="황동하" userId="93f3c7cb-3664-4404-9194-4245e8c30685" providerId="ADAL" clId="{0FAB86E7-EF32-4C59-8F9F-36CD173F5758}" dt="2023-06-28T06:10:04.367" v="8763" actId="164"/>
          <ac:picMkLst>
            <pc:docMk/>
            <pc:sldMk cId="844693132" sldId="291"/>
            <ac:picMk id="35" creationId="{2C9000EF-8008-6E0D-95AB-5C72F518E62B}"/>
          </ac:picMkLst>
        </pc:picChg>
        <pc:picChg chg="add del">
          <ac:chgData name="황동하" userId="93f3c7cb-3664-4404-9194-4245e8c30685" providerId="ADAL" clId="{0FAB86E7-EF32-4C59-8F9F-36CD173F5758}" dt="2023-06-28T06:09:07.187" v="8744" actId="22"/>
          <ac:picMkLst>
            <pc:docMk/>
            <pc:sldMk cId="844693132" sldId="291"/>
            <ac:picMk id="43" creationId="{1E9EFFE3-E736-1A1A-1932-C8D8F7262792}"/>
          </ac:picMkLst>
        </pc:picChg>
        <pc:picChg chg="add mod modCrop">
          <ac:chgData name="황동하" userId="93f3c7cb-3664-4404-9194-4245e8c30685" providerId="ADAL" clId="{0FAB86E7-EF32-4C59-8F9F-36CD173F5758}" dt="2023-06-28T06:11:51.896" v="8799" actId="1076"/>
          <ac:picMkLst>
            <pc:docMk/>
            <pc:sldMk cId="844693132" sldId="291"/>
            <ac:picMk id="45" creationId="{B5AB0F11-CAC6-0F77-3DB2-FA6EEF466E2F}"/>
          </ac:picMkLst>
        </pc:picChg>
        <pc:picChg chg="add del mod">
          <ac:chgData name="황동하" userId="93f3c7cb-3664-4404-9194-4245e8c30685" providerId="ADAL" clId="{0FAB86E7-EF32-4C59-8F9F-36CD173F5758}" dt="2023-06-28T06:11:03.224" v="8779" actId="478"/>
          <ac:picMkLst>
            <pc:docMk/>
            <pc:sldMk cId="844693132" sldId="291"/>
            <ac:picMk id="53" creationId="{8F79CC14-EF03-C262-1632-D4C0D5423B2D}"/>
          </ac:picMkLst>
        </pc:picChg>
        <pc:picChg chg="add del mod">
          <ac:chgData name="황동하" userId="93f3c7cb-3664-4404-9194-4245e8c30685" providerId="ADAL" clId="{0FAB86E7-EF32-4C59-8F9F-36CD173F5758}" dt="2023-06-28T06:11:13.712" v="8785" actId="478"/>
          <ac:picMkLst>
            <pc:docMk/>
            <pc:sldMk cId="844693132" sldId="291"/>
            <ac:picMk id="55" creationId="{8E119486-D4F6-6CA7-F0B2-8AF5B7EBD4D8}"/>
          </ac:picMkLst>
        </pc:picChg>
        <pc:picChg chg="add del mod">
          <ac:chgData name="황동하" userId="93f3c7cb-3664-4404-9194-4245e8c30685" providerId="ADAL" clId="{0FAB86E7-EF32-4C59-8F9F-36CD173F5758}" dt="2023-06-28T06:11:53.384" v="8800" actId="478"/>
          <ac:picMkLst>
            <pc:docMk/>
            <pc:sldMk cId="844693132" sldId="291"/>
            <ac:picMk id="57" creationId="{00E82B21-8429-B542-A9FA-CF12F55F3585}"/>
          </ac:picMkLst>
        </pc:picChg>
        <pc:picChg chg="add del mod modCrop">
          <ac:chgData name="황동하" userId="93f3c7cb-3664-4404-9194-4245e8c30685" providerId="ADAL" clId="{0FAB86E7-EF32-4C59-8F9F-36CD173F5758}" dt="2023-06-28T06:15:01.240" v="8968" actId="478"/>
          <ac:picMkLst>
            <pc:docMk/>
            <pc:sldMk cId="844693132" sldId="291"/>
            <ac:picMk id="59" creationId="{4B5890C3-BD3C-6990-AC24-112C0AD5721C}"/>
          </ac:picMkLst>
        </pc:picChg>
        <pc:picChg chg="add mod modCrop">
          <ac:chgData name="황동하" userId="93f3c7cb-3664-4404-9194-4245e8c30685" providerId="ADAL" clId="{0FAB86E7-EF32-4C59-8F9F-36CD173F5758}" dt="2023-06-28T06:16:55.399" v="9101" actId="164"/>
          <ac:picMkLst>
            <pc:docMk/>
            <pc:sldMk cId="844693132" sldId="291"/>
            <ac:picMk id="63" creationId="{3FE372A3-D239-0AE9-01BE-5FA25FA548F9}"/>
          </ac:picMkLst>
        </pc:picChg>
        <pc:picChg chg="add mod modCrop">
          <ac:chgData name="황동하" userId="93f3c7cb-3664-4404-9194-4245e8c30685" providerId="ADAL" clId="{0FAB86E7-EF32-4C59-8F9F-36CD173F5758}" dt="2023-06-28T06:16:57.119" v="9102" actId="164"/>
          <ac:picMkLst>
            <pc:docMk/>
            <pc:sldMk cId="844693132" sldId="291"/>
            <ac:picMk id="65" creationId="{66151836-34AA-1F05-90DD-F9F29A099866}"/>
          </ac:picMkLst>
        </pc:picChg>
        <pc:cxnChg chg="add mod topLvl">
          <ac:chgData name="황동하" userId="93f3c7cb-3664-4404-9194-4245e8c30685" providerId="ADAL" clId="{0FAB86E7-EF32-4C59-8F9F-36CD173F5758}" dt="2023-06-28T06:10:04.367" v="8763" actId="164"/>
          <ac:cxnSpMkLst>
            <pc:docMk/>
            <pc:sldMk cId="844693132" sldId="291"/>
            <ac:cxnSpMk id="37" creationId="{D18D9F6A-EC11-E3E5-32F3-52A8DCFE214B}"/>
          </ac:cxnSpMkLst>
        </pc:cxnChg>
        <pc:cxnChg chg="add mod topLvl">
          <ac:chgData name="황동하" userId="93f3c7cb-3664-4404-9194-4245e8c30685" providerId="ADAL" clId="{0FAB86E7-EF32-4C59-8F9F-36CD173F5758}" dt="2023-06-28T06:10:22.705" v="8775" actId="164"/>
          <ac:cxnSpMkLst>
            <pc:docMk/>
            <pc:sldMk cId="844693132" sldId="291"/>
            <ac:cxnSpMk id="46" creationId="{BD3FDEDB-F487-9186-3900-E0BB94AE1E15}"/>
          </ac:cxnSpMkLst>
        </pc:cxnChg>
      </pc:sldChg>
      <pc:sldChg chg="addSp delSp modSp add del mod">
        <pc:chgData name="황동하" userId="93f3c7cb-3664-4404-9194-4245e8c30685" providerId="ADAL" clId="{0FAB86E7-EF32-4C59-8F9F-36CD173F5758}" dt="2023-06-28T06:34:14.831" v="10116" actId="47"/>
        <pc:sldMkLst>
          <pc:docMk/>
          <pc:sldMk cId="754923511" sldId="292"/>
        </pc:sldMkLst>
        <pc:picChg chg="add del mod">
          <ac:chgData name="황동하" userId="93f3c7cb-3664-4404-9194-4245e8c30685" providerId="ADAL" clId="{0FAB86E7-EF32-4C59-8F9F-36CD173F5758}" dt="2023-06-28T06:29:44.220" v="9905" actId="21"/>
          <ac:picMkLst>
            <pc:docMk/>
            <pc:sldMk cId="754923511" sldId="292"/>
            <ac:picMk id="7" creationId="{8B9ACAF7-9AB0-6178-3712-2DD5181EBA98}"/>
          </ac:picMkLst>
        </pc:picChg>
        <pc:picChg chg="del">
          <ac:chgData name="황동하" userId="93f3c7cb-3664-4404-9194-4245e8c30685" providerId="ADAL" clId="{0FAB86E7-EF32-4C59-8F9F-36CD173F5758}" dt="2023-06-28T06:24:38.041" v="9650" actId="478"/>
          <ac:picMkLst>
            <pc:docMk/>
            <pc:sldMk cId="754923511" sldId="292"/>
            <ac:picMk id="31" creationId="{FE40169E-D236-4445-96B7-7A1E51F47C41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5:50.080" v="13905" actId="962"/>
        <pc:sldMkLst>
          <pc:docMk/>
          <pc:sldMk cId="883332287" sldId="293"/>
        </pc:sldMkLst>
        <pc:spChg chg="add del mod">
          <ac:chgData name="황동하" userId="93f3c7cb-3664-4404-9194-4245e8c30685" providerId="ADAL" clId="{0FAB86E7-EF32-4C59-8F9F-36CD173F5758}" dt="2023-06-28T06:21:02.105" v="9385" actId="478"/>
          <ac:spMkLst>
            <pc:docMk/>
            <pc:sldMk cId="883332287" sldId="293"/>
            <ac:spMk id="2" creationId="{F6612BC0-5418-0A0D-51B5-EFFFDE8B28F5}"/>
          </ac:spMkLst>
        </pc:spChg>
        <pc:spChg chg="add mod">
          <ac:chgData name="황동하" userId="93f3c7cb-3664-4404-9194-4245e8c30685" providerId="ADAL" clId="{0FAB86E7-EF32-4C59-8F9F-36CD173F5758}" dt="2023-06-28T06:21:57.577" v="9452" actId="164"/>
          <ac:spMkLst>
            <pc:docMk/>
            <pc:sldMk cId="883332287" sldId="293"/>
            <ac:spMk id="6" creationId="{9E608B5C-328B-4CD9-1863-76480F7DE55D}"/>
          </ac:spMkLst>
        </pc:spChg>
        <pc:spChg chg="add mod">
          <ac:chgData name="황동하" userId="93f3c7cb-3664-4404-9194-4245e8c30685" providerId="ADAL" clId="{0FAB86E7-EF32-4C59-8F9F-36CD173F5758}" dt="2023-06-28T06:24:01.497" v="9649" actId="164"/>
          <ac:spMkLst>
            <pc:docMk/>
            <pc:sldMk cId="883332287" sldId="293"/>
            <ac:spMk id="10" creationId="{C1B89187-BC02-49C6-F74F-150DFAD8E01A}"/>
          </ac:spMkLst>
        </pc:spChg>
        <pc:spChg chg="add mod">
          <ac:chgData name="황동하" userId="93f3c7cb-3664-4404-9194-4245e8c30685" providerId="ADAL" clId="{0FAB86E7-EF32-4C59-8F9F-36CD173F5758}" dt="2023-06-28T06:51:11.905" v="11118" actId="1076"/>
          <ac:spMkLst>
            <pc:docMk/>
            <pc:sldMk cId="883332287" sldId="293"/>
            <ac:spMk id="12" creationId="{199E1DE5-2692-0BC3-2F32-C04ACAA3E1D0}"/>
          </ac:spMkLst>
        </pc:spChg>
        <pc:spChg chg="add mod">
          <ac:chgData name="황동하" userId="93f3c7cb-3664-4404-9194-4245e8c30685" providerId="ADAL" clId="{0FAB86E7-EF32-4C59-8F9F-36CD173F5758}" dt="2023-06-28T06:51:21.297" v="11120" actId="1076"/>
          <ac:spMkLst>
            <pc:docMk/>
            <pc:sldMk cId="883332287" sldId="293"/>
            <ac:spMk id="13" creationId="{4E8071D4-DE16-9408-C5F4-84DC08B7E028}"/>
          </ac:spMkLst>
        </pc:spChg>
        <pc:spChg chg="add mod">
          <ac:chgData name="황동하" userId="93f3c7cb-3664-4404-9194-4245e8c30685" providerId="ADAL" clId="{0FAB86E7-EF32-4C59-8F9F-36CD173F5758}" dt="2023-06-28T06:51:31.746" v="11122" actId="1076"/>
          <ac:spMkLst>
            <pc:docMk/>
            <pc:sldMk cId="883332287" sldId="293"/>
            <ac:spMk id="14" creationId="{9DB53EB7-256F-3B63-02BB-32AC771319F1}"/>
          </ac:spMkLst>
        </pc:spChg>
        <pc:spChg chg="add mod">
          <ac:chgData name="황동하" userId="93f3c7cb-3664-4404-9194-4245e8c30685" providerId="ADAL" clId="{0FAB86E7-EF32-4C59-8F9F-36CD173F5758}" dt="2023-06-28T06:52:05.488" v="11139" actId="1076"/>
          <ac:spMkLst>
            <pc:docMk/>
            <pc:sldMk cId="883332287" sldId="293"/>
            <ac:spMk id="15" creationId="{5E2543FF-0392-F0A0-B53E-E64CF9A253FD}"/>
          </ac:spMkLst>
        </pc:spChg>
        <pc:spChg chg="add mod">
          <ac:chgData name="황동하" userId="93f3c7cb-3664-4404-9194-4245e8c30685" providerId="ADAL" clId="{0FAB86E7-EF32-4C59-8F9F-36CD173F5758}" dt="2023-06-28T06:51:59.320" v="11137" actId="1076"/>
          <ac:spMkLst>
            <pc:docMk/>
            <pc:sldMk cId="883332287" sldId="293"/>
            <ac:spMk id="16" creationId="{17C00DA8-13A3-18F4-9D9A-9858731E53DA}"/>
          </ac:spMkLst>
        </pc:spChg>
        <pc:spChg chg="mod">
          <ac:chgData name="황동하" userId="93f3c7cb-3664-4404-9194-4245e8c30685" providerId="ADAL" clId="{0FAB86E7-EF32-4C59-8F9F-36CD173F5758}" dt="2023-06-28T06:22:37.032" v="9459" actId="165"/>
          <ac:spMkLst>
            <pc:docMk/>
            <pc:sldMk cId="883332287" sldId="293"/>
            <ac:spMk id="39" creationId="{1CBD8918-54C0-C990-42DA-5036475A3286}"/>
          </ac:spMkLst>
        </pc:spChg>
        <pc:spChg chg="mod topLvl">
          <ac:chgData name="황동하" userId="93f3c7cb-3664-4404-9194-4245e8c30685" providerId="ADAL" clId="{0FAB86E7-EF32-4C59-8F9F-36CD173F5758}" dt="2023-06-28T06:22:37.032" v="9459" actId="165"/>
          <ac:spMkLst>
            <pc:docMk/>
            <pc:sldMk cId="883332287" sldId="293"/>
            <ac:spMk id="49" creationId="{8192F334-B143-5C26-0A25-9CBBA4FE4C1A}"/>
          </ac:spMkLst>
        </pc:spChg>
        <pc:spChg chg="mod topLvl">
          <ac:chgData name="황동하" userId="93f3c7cb-3664-4404-9194-4245e8c30685" providerId="ADAL" clId="{0FAB86E7-EF32-4C59-8F9F-36CD173F5758}" dt="2023-06-28T06:22:40.079" v="9460" actId="164"/>
          <ac:spMkLst>
            <pc:docMk/>
            <pc:sldMk cId="883332287" sldId="293"/>
            <ac:spMk id="60" creationId="{AEBC171F-D2CD-8F1B-C981-482ECDCFBE00}"/>
          </ac:spMkLst>
        </pc:spChg>
        <pc:grpChg chg="add mod topLvl">
          <ac:chgData name="황동하" userId="93f3c7cb-3664-4404-9194-4245e8c30685" providerId="ADAL" clId="{0FAB86E7-EF32-4C59-8F9F-36CD173F5758}" dt="2023-06-28T06:24:01.497" v="9649" actId="164"/>
          <ac:grpSpMkLst>
            <pc:docMk/>
            <pc:sldMk cId="883332287" sldId="293"/>
            <ac:grpSpMk id="3" creationId="{57654823-DF80-A12F-9E22-FB8D01A97045}"/>
          </ac:grpSpMkLst>
        </pc:grpChg>
        <pc:grpChg chg="add del mod topLvl">
          <ac:chgData name="황동하" userId="93f3c7cb-3664-4404-9194-4245e8c30685" providerId="ADAL" clId="{0FAB86E7-EF32-4C59-8F9F-36CD173F5758}" dt="2023-06-28T06:22:37.032" v="9459" actId="165"/>
          <ac:grpSpMkLst>
            <pc:docMk/>
            <pc:sldMk cId="883332287" sldId="293"/>
            <ac:grpSpMk id="4" creationId="{A3566365-2E2A-D403-1944-2E67EC964C92}"/>
          </ac:grpSpMkLst>
        </pc:grpChg>
        <pc:grpChg chg="add del mod">
          <ac:chgData name="황동하" userId="93f3c7cb-3664-4404-9194-4245e8c30685" providerId="ADAL" clId="{0FAB86E7-EF32-4C59-8F9F-36CD173F5758}" dt="2023-06-28T06:22:30.735" v="9458" actId="165"/>
          <ac:grpSpMkLst>
            <pc:docMk/>
            <pc:sldMk cId="883332287" sldId="293"/>
            <ac:grpSpMk id="5" creationId="{8218A4CA-E4DC-0876-8089-953248D17D5A}"/>
          </ac:grpSpMkLst>
        </pc:grpChg>
        <pc:grpChg chg="add mod">
          <ac:chgData name="황동하" userId="93f3c7cb-3664-4404-9194-4245e8c30685" providerId="ADAL" clId="{0FAB86E7-EF32-4C59-8F9F-36CD173F5758}" dt="2023-06-28T11:45:50.080" v="13905" actId="962"/>
          <ac:grpSpMkLst>
            <pc:docMk/>
            <pc:sldMk cId="883332287" sldId="293"/>
            <ac:grpSpMk id="7" creationId="{6E82DE74-657C-5D1A-C86D-F5811F28AF52}"/>
          </ac:grpSpMkLst>
        </pc:grpChg>
        <pc:grpChg chg="add mod">
          <ac:chgData name="황동하" userId="93f3c7cb-3664-4404-9194-4245e8c30685" providerId="ADAL" clId="{0FAB86E7-EF32-4C59-8F9F-36CD173F5758}" dt="2023-06-28T11:45:33.661" v="13855" actId="962"/>
          <ac:grpSpMkLst>
            <pc:docMk/>
            <pc:sldMk cId="883332287" sldId="293"/>
            <ac:grpSpMk id="9" creationId="{63CE08F1-CB0F-A7FA-EA29-34AC0535159F}"/>
          </ac:grpSpMkLst>
        </pc:grpChg>
        <pc:grpChg chg="add mod">
          <ac:chgData name="황동하" userId="93f3c7cb-3664-4404-9194-4245e8c30685" providerId="ADAL" clId="{0FAB86E7-EF32-4C59-8F9F-36CD173F5758}" dt="2023-06-28T11:45:46.701" v="13903" actId="962"/>
          <ac:grpSpMkLst>
            <pc:docMk/>
            <pc:sldMk cId="883332287" sldId="293"/>
            <ac:grpSpMk id="11" creationId="{D32E24EB-9D18-CCFE-B749-4362DE071CE8}"/>
          </ac:grpSpMkLst>
        </pc:grpChg>
        <pc:grpChg chg="mod topLvl">
          <ac:chgData name="황동하" userId="93f3c7cb-3664-4404-9194-4245e8c30685" providerId="ADAL" clId="{0FAB86E7-EF32-4C59-8F9F-36CD173F5758}" dt="2023-06-28T06:22:40.079" v="9460" actId="164"/>
          <ac:grpSpMkLst>
            <pc:docMk/>
            <pc:sldMk cId="883332287" sldId="293"/>
            <ac:grpSpMk id="48" creationId="{EDC747F9-D46D-FDDF-4916-69A84B6D1DE9}"/>
          </ac:grpSpMkLst>
        </pc:grpChg>
        <pc:grpChg chg="del mod">
          <ac:chgData name="황동하" userId="93f3c7cb-3664-4404-9194-4245e8c30685" providerId="ADAL" clId="{0FAB86E7-EF32-4C59-8F9F-36CD173F5758}" dt="2023-06-28T06:21:15.129" v="9391" actId="165"/>
          <ac:grpSpMkLst>
            <pc:docMk/>
            <pc:sldMk cId="883332287" sldId="293"/>
            <ac:grpSpMk id="51" creationId="{1BD71C2B-9281-C5FE-22E8-315148B147F5}"/>
          </ac:grpSpMkLst>
        </pc:grpChg>
        <pc:grpChg chg="del">
          <ac:chgData name="황동하" userId="93f3c7cb-3664-4404-9194-4245e8c30685" providerId="ADAL" clId="{0FAB86E7-EF32-4C59-8F9F-36CD173F5758}" dt="2023-06-28T06:21:15.129" v="9391" actId="165"/>
          <ac:grpSpMkLst>
            <pc:docMk/>
            <pc:sldMk cId="883332287" sldId="293"/>
            <ac:grpSpMk id="61" creationId="{361CF883-6F54-B9DE-0F8D-4AE65A9FB08B}"/>
          </ac:grpSpMkLst>
        </pc:grpChg>
        <pc:picChg chg="mod">
          <ac:chgData name="황동하" userId="93f3c7cb-3664-4404-9194-4245e8c30685" providerId="ADAL" clId="{0FAB86E7-EF32-4C59-8F9F-36CD173F5758}" dt="2023-06-28T06:22:37.032" v="9459" actId="165"/>
          <ac:picMkLst>
            <pc:docMk/>
            <pc:sldMk cId="883332287" sldId="293"/>
            <ac:picMk id="31" creationId="{FE40169E-D236-4445-96B7-7A1E51F47C41}"/>
          </ac:picMkLst>
        </pc:picChg>
        <pc:picChg chg="mod topLvl">
          <ac:chgData name="황동하" userId="93f3c7cb-3664-4404-9194-4245e8c30685" providerId="ADAL" clId="{0FAB86E7-EF32-4C59-8F9F-36CD173F5758}" dt="2023-06-28T06:22:37.032" v="9459" actId="165"/>
          <ac:picMkLst>
            <pc:docMk/>
            <pc:sldMk cId="883332287" sldId="293"/>
            <ac:picMk id="33" creationId="{57957212-18FC-9D1F-F6B4-2C676E2EBC86}"/>
          </ac:picMkLst>
        </pc:picChg>
        <pc:picChg chg="mod">
          <ac:chgData name="황동하" userId="93f3c7cb-3664-4404-9194-4245e8c30685" providerId="ADAL" clId="{0FAB86E7-EF32-4C59-8F9F-36CD173F5758}" dt="2023-06-28T06:22:37.032" v="9459" actId="165"/>
          <ac:picMkLst>
            <pc:docMk/>
            <pc:sldMk cId="883332287" sldId="293"/>
            <ac:picMk id="35" creationId="{2C9000EF-8008-6E0D-95AB-5C72F518E62B}"/>
          </ac:picMkLst>
        </pc:picChg>
        <pc:picChg chg="mod topLvl">
          <ac:chgData name="황동하" userId="93f3c7cb-3664-4404-9194-4245e8c30685" providerId="ADAL" clId="{0FAB86E7-EF32-4C59-8F9F-36CD173F5758}" dt="2023-06-28T06:22:37.032" v="9459" actId="165"/>
          <ac:picMkLst>
            <pc:docMk/>
            <pc:sldMk cId="883332287" sldId="293"/>
            <ac:picMk id="45" creationId="{B5AB0F11-CAC6-0F77-3DB2-FA6EEF466E2F}"/>
          </ac:picMkLst>
        </pc:picChg>
        <pc:picChg chg="mod">
          <ac:chgData name="황동하" userId="93f3c7cb-3664-4404-9194-4245e8c30685" providerId="ADAL" clId="{0FAB86E7-EF32-4C59-8F9F-36CD173F5758}" dt="2023-06-28T06:21:57.577" v="9452" actId="164"/>
          <ac:picMkLst>
            <pc:docMk/>
            <pc:sldMk cId="883332287" sldId="293"/>
            <ac:picMk id="59" creationId="{4B5890C3-BD3C-6990-AC24-112C0AD5721C}"/>
          </ac:picMkLst>
        </pc:picChg>
        <pc:picChg chg="del">
          <ac:chgData name="황동하" userId="93f3c7cb-3664-4404-9194-4245e8c30685" providerId="ADAL" clId="{0FAB86E7-EF32-4C59-8F9F-36CD173F5758}" dt="2023-06-28T06:14:59.370" v="8966" actId="478"/>
          <ac:picMkLst>
            <pc:docMk/>
            <pc:sldMk cId="883332287" sldId="293"/>
            <ac:picMk id="63" creationId="{3FE372A3-D239-0AE9-01BE-5FA25FA548F9}"/>
          </ac:picMkLst>
        </pc:picChg>
        <pc:picChg chg="del">
          <ac:chgData name="황동하" userId="93f3c7cb-3664-4404-9194-4245e8c30685" providerId="ADAL" clId="{0FAB86E7-EF32-4C59-8F9F-36CD173F5758}" dt="2023-06-28T06:14:59.088" v="8965" actId="478"/>
          <ac:picMkLst>
            <pc:docMk/>
            <pc:sldMk cId="883332287" sldId="293"/>
            <ac:picMk id="65" creationId="{66151836-34AA-1F05-90DD-F9F29A099866}"/>
          </ac:picMkLst>
        </pc:picChg>
        <pc:cxnChg chg="mod">
          <ac:chgData name="황동하" userId="93f3c7cb-3664-4404-9194-4245e8c30685" providerId="ADAL" clId="{0FAB86E7-EF32-4C59-8F9F-36CD173F5758}" dt="2023-06-28T06:22:37.032" v="9459" actId="165"/>
          <ac:cxnSpMkLst>
            <pc:docMk/>
            <pc:sldMk cId="883332287" sldId="293"/>
            <ac:cxnSpMk id="37" creationId="{D18D9F6A-EC11-E3E5-32F3-52A8DCFE214B}"/>
          </ac:cxnSpMkLst>
        </pc:cxnChg>
        <pc:cxnChg chg="mod topLvl">
          <ac:chgData name="황동하" userId="93f3c7cb-3664-4404-9194-4245e8c30685" providerId="ADAL" clId="{0FAB86E7-EF32-4C59-8F9F-36CD173F5758}" dt="2023-06-28T06:22:37.032" v="9459" actId="165"/>
          <ac:cxnSpMkLst>
            <pc:docMk/>
            <pc:sldMk cId="883332287" sldId="293"/>
            <ac:cxnSpMk id="46" creationId="{BD3FDEDB-F487-9186-3900-E0BB94AE1E15}"/>
          </ac:cxnSpMkLst>
        </pc:cxnChg>
      </pc:sldChg>
      <pc:sldChg chg="addSp delSp modSp add mod">
        <pc:chgData name="황동하" userId="93f3c7cb-3664-4404-9194-4245e8c30685" providerId="ADAL" clId="{0FAB86E7-EF32-4C59-8F9F-36CD173F5758}" dt="2023-06-28T11:46:26.679" v="13921" actId="962"/>
        <pc:sldMkLst>
          <pc:docMk/>
          <pc:sldMk cId="1607324723" sldId="294"/>
        </pc:sldMkLst>
        <pc:spChg chg="mod topLvl">
          <ac:chgData name="황동하" userId="93f3c7cb-3664-4404-9194-4245e8c30685" providerId="ADAL" clId="{0FAB86E7-EF32-4C59-8F9F-36CD173F5758}" dt="2023-06-28T06:33:56.699" v="10115" actId="20577"/>
          <ac:spMkLst>
            <pc:docMk/>
            <pc:sldMk cId="1607324723" sldId="294"/>
            <ac:spMk id="6" creationId="{9E608B5C-328B-4CD9-1863-76480F7DE55D}"/>
          </ac:spMkLst>
        </pc:spChg>
        <pc:spChg chg="mod">
          <ac:chgData name="황동하" userId="93f3c7cb-3664-4404-9194-4245e8c30685" providerId="ADAL" clId="{0FAB86E7-EF32-4C59-8F9F-36CD173F5758}" dt="2023-06-28T06:25:37.542" v="9667"/>
          <ac:spMkLst>
            <pc:docMk/>
            <pc:sldMk cId="1607324723" sldId="294"/>
            <ac:spMk id="13" creationId="{7AFC4EA2-2A97-3C52-575A-968E901D817D}"/>
          </ac:spMkLst>
        </pc:spChg>
        <pc:spChg chg="add del mod">
          <ac:chgData name="황동하" userId="93f3c7cb-3664-4404-9194-4245e8c30685" providerId="ADAL" clId="{0FAB86E7-EF32-4C59-8F9F-36CD173F5758}" dt="2023-06-28T06:26:16.344" v="9675" actId="478"/>
          <ac:spMkLst>
            <pc:docMk/>
            <pc:sldMk cId="1607324723" sldId="294"/>
            <ac:spMk id="14" creationId="{ED96E580-F0F5-4C8E-54ED-964EB584DD67}"/>
          </ac:spMkLst>
        </pc:spChg>
        <pc:spChg chg="add mod">
          <ac:chgData name="황동하" userId="93f3c7cb-3664-4404-9194-4245e8c30685" providerId="ADAL" clId="{0FAB86E7-EF32-4C59-8F9F-36CD173F5758}" dt="2023-06-28T06:33:41.112" v="10110" actId="165"/>
          <ac:spMkLst>
            <pc:docMk/>
            <pc:sldMk cId="1607324723" sldId="294"/>
            <ac:spMk id="15" creationId="{ACFCDD99-9BB0-9360-7F38-618EF39F5405}"/>
          </ac:spMkLst>
        </pc:spChg>
        <pc:spChg chg="mod topLvl">
          <ac:chgData name="황동하" userId="93f3c7cb-3664-4404-9194-4245e8c30685" providerId="ADAL" clId="{0FAB86E7-EF32-4C59-8F9F-36CD173F5758}" dt="2023-06-28T06:33:47.776" v="10113" actId="164"/>
          <ac:spMkLst>
            <pc:docMk/>
            <pc:sldMk cId="1607324723" sldId="294"/>
            <ac:spMk id="20" creationId="{FF3B2E5C-EA97-9BD8-C4D0-D9DEF4512A2E}"/>
          </ac:spMkLst>
        </pc:spChg>
        <pc:spChg chg="mod topLvl">
          <ac:chgData name="황동하" userId="93f3c7cb-3664-4404-9194-4245e8c30685" providerId="ADAL" clId="{0FAB86E7-EF32-4C59-8F9F-36CD173F5758}" dt="2023-06-28T06:33:26.929" v="10106" actId="165"/>
          <ac:spMkLst>
            <pc:docMk/>
            <pc:sldMk cId="1607324723" sldId="294"/>
            <ac:spMk id="23" creationId="{23355512-664A-31D2-7FC3-16A068F97D13}"/>
          </ac:spMkLst>
        </pc:spChg>
        <pc:grpChg chg="add del mod">
          <ac:chgData name="황동하" userId="93f3c7cb-3664-4404-9194-4245e8c30685" providerId="ADAL" clId="{0FAB86E7-EF32-4C59-8F9F-36CD173F5758}" dt="2023-06-28T06:25:40.432" v="9669" actId="478"/>
          <ac:grpSpMkLst>
            <pc:docMk/>
            <pc:sldMk cId="1607324723" sldId="294"/>
            <ac:grpSpMk id="5" creationId="{18B021E8-9787-68D7-4E92-13BDAEB4334C}"/>
          </ac:grpSpMkLst>
        </pc:grpChg>
        <pc:grpChg chg="del mod">
          <ac:chgData name="황동하" userId="93f3c7cb-3664-4404-9194-4245e8c30685" providerId="ADAL" clId="{0FAB86E7-EF32-4C59-8F9F-36CD173F5758}" dt="2023-06-28T06:27:25.449" v="9701" actId="165"/>
          <ac:grpSpMkLst>
            <pc:docMk/>
            <pc:sldMk cId="1607324723" sldId="294"/>
            <ac:grpSpMk id="7" creationId="{6E82DE74-657C-5D1A-C86D-F5811F28AF52}"/>
          </ac:grpSpMkLst>
        </pc:grpChg>
        <pc:grpChg chg="del">
          <ac:chgData name="황동하" userId="93f3c7cb-3664-4404-9194-4245e8c30685" providerId="ADAL" clId="{0FAB86E7-EF32-4C59-8F9F-36CD173F5758}" dt="2023-06-28T06:25:10.618" v="9653" actId="478"/>
          <ac:grpSpMkLst>
            <pc:docMk/>
            <pc:sldMk cId="1607324723" sldId="294"/>
            <ac:grpSpMk id="9" creationId="{63CE08F1-CB0F-A7FA-EA29-34AC0535159F}"/>
          </ac:grpSpMkLst>
        </pc:grpChg>
        <pc:grpChg chg="del">
          <ac:chgData name="황동하" userId="93f3c7cb-3664-4404-9194-4245e8c30685" providerId="ADAL" clId="{0FAB86E7-EF32-4C59-8F9F-36CD173F5758}" dt="2023-06-28T06:25:11.489" v="9655" actId="478"/>
          <ac:grpSpMkLst>
            <pc:docMk/>
            <pc:sldMk cId="1607324723" sldId="294"/>
            <ac:grpSpMk id="11" creationId="{D32E24EB-9D18-CCFE-B749-4362DE071CE8}"/>
          </ac:grpSpMkLst>
        </pc:grpChg>
        <pc:grpChg chg="add mod topLvl">
          <ac:chgData name="황동하" userId="93f3c7cb-3664-4404-9194-4245e8c30685" providerId="ADAL" clId="{0FAB86E7-EF32-4C59-8F9F-36CD173F5758}" dt="2023-06-28T06:33:49.823" v="10114" actId="164"/>
          <ac:grpSpMkLst>
            <pc:docMk/>
            <pc:sldMk cId="1607324723" sldId="294"/>
            <ac:grpSpMk id="16" creationId="{00627700-114D-5230-A1D5-BE6CB520B6F9}"/>
          </ac:grpSpMkLst>
        </pc:grpChg>
        <pc:grpChg chg="add del mod">
          <ac:chgData name="황동하" userId="93f3c7cb-3664-4404-9194-4245e8c30685" providerId="ADAL" clId="{0FAB86E7-EF32-4C59-8F9F-36CD173F5758}" dt="2023-06-28T06:28:55.975" v="9893" actId="165"/>
          <ac:grpSpMkLst>
            <pc:docMk/>
            <pc:sldMk cId="1607324723" sldId="294"/>
            <ac:grpSpMk id="17" creationId="{200D569F-9A06-0A67-564D-3A3EF400C4F1}"/>
          </ac:grpSpMkLst>
        </pc:grpChg>
        <pc:grpChg chg="add del mod">
          <ac:chgData name="황동하" userId="93f3c7cb-3664-4404-9194-4245e8c30685" providerId="ADAL" clId="{0FAB86E7-EF32-4C59-8F9F-36CD173F5758}" dt="2023-06-28T06:33:41.112" v="10110" actId="165"/>
          <ac:grpSpMkLst>
            <pc:docMk/>
            <pc:sldMk cId="1607324723" sldId="294"/>
            <ac:grpSpMk id="18" creationId="{DD063432-BB8D-8DB4-2584-369B13A94BA0}"/>
          </ac:grpSpMkLst>
        </pc:grpChg>
        <pc:grpChg chg="add del mod">
          <ac:chgData name="황동하" userId="93f3c7cb-3664-4404-9194-4245e8c30685" providerId="ADAL" clId="{0FAB86E7-EF32-4C59-8F9F-36CD173F5758}" dt="2023-06-28T06:30:37.769" v="9938" actId="165"/>
          <ac:grpSpMkLst>
            <pc:docMk/>
            <pc:sldMk cId="1607324723" sldId="294"/>
            <ac:grpSpMk id="19" creationId="{A04E505F-678E-58FC-4F31-7C40F6D9B42A}"/>
          </ac:grpSpMkLst>
        </pc:grpChg>
        <pc:grpChg chg="del mod topLvl">
          <ac:chgData name="황동하" userId="93f3c7cb-3664-4404-9194-4245e8c30685" providerId="ADAL" clId="{0FAB86E7-EF32-4C59-8F9F-36CD173F5758}" dt="2023-06-28T06:30:40.487" v="9939" actId="165"/>
          <ac:grpSpMkLst>
            <pc:docMk/>
            <pc:sldMk cId="1607324723" sldId="294"/>
            <ac:grpSpMk id="21" creationId="{8B26A099-16BF-6B3A-023F-5A81AA10B68B}"/>
          </ac:grpSpMkLst>
        </pc:grpChg>
        <pc:grpChg chg="del mod topLvl">
          <ac:chgData name="황동하" userId="93f3c7cb-3664-4404-9194-4245e8c30685" providerId="ADAL" clId="{0FAB86E7-EF32-4C59-8F9F-36CD173F5758}" dt="2023-06-28T06:30:42.618" v="9940" actId="478"/>
          <ac:grpSpMkLst>
            <pc:docMk/>
            <pc:sldMk cId="1607324723" sldId="294"/>
            <ac:grpSpMk id="22" creationId="{A43D5AE0-7939-2D51-DE2F-01D263DCAC7B}"/>
          </ac:grpSpMkLst>
        </pc:grpChg>
        <pc:grpChg chg="add mod ord topLvl">
          <ac:chgData name="황동하" userId="93f3c7cb-3664-4404-9194-4245e8c30685" providerId="ADAL" clId="{0FAB86E7-EF32-4C59-8F9F-36CD173F5758}" dt="2023-06-28T06:33:26.929" v="10106" actId="165"/>
          <ac:grpSpMkLst>
            <pc:docMk/>
            <pc:sldMk cId="1607324723" sldId="294"/>
            <ac:grpSpMk id="28" creationId="{3AACC8A0-3B73-888E-4BED-8282AC406F3E}"/>
          </ac:grpSpMkLst>
        </pc:grpChg>
        <pc:grpChg chg="add del mod topLvl">
          <ac:chgData name="황동하" userId="93f3c7cb-3664-4404-9194-4245e8c30685" providerId="ADAL" clId="{0FAB86E7-EF32-4C59-8F9F-36CD173F5758}" dt="2023-06-28T06:31:50.458" v="10010" actId="165"/>
          <ac:grpSpMkLst>
            <pc:docMk/>
            <pc:sldMk cId="1607324723" sldId="294"/>
            <ac:grpSpMk id="29" creationId="{63F2187E-C8DA-1F21-552D-75B97A226992}"/>
          </ac:grpSpMkLst>
        </pc:grpChg>
        <pc:grpChg chg="add del mod">
          <ac:chgData name="황동하" userId="93f3c7cb-3664-4404-9194-4245e8c30685" providerId="ADAL" clId="{0FAB86E7-EF32-4C59-8F9F-36CD173F5758}" dt="2023-06-28T06:31:46.703" v="10009" actId="165"/>
          <ac:grpSpMkLst>
            <pc:docMk/>
            <pc:sldMk cId="1607324723" sldId="294"/>
            <ac:grpSpMk id="32" creationId="{1500630E-AD8D-E33F-AD99-FD7ADB093EA0}"/>
          </ac:grpSpMkLst>
        </pc:grpChg>
        <pc:grpChg chg="add mod">
          <ac:chgData name="황동하" userId="93f3c7cb-3664-4404-9194-4245e8c30685" providerId="ADAL" clId="{0FAB86E7-EF32-4C59-8F9F-36CD173F5758}" dt="2023-06-28T06:32:53.348" v="10087" actId="164"/>
          <ac:grpSpMkLst>
            <pc:docMk/>
            <pc:sldMk cId="1607324723" sldId="294"/>
            <ac:grpSpMk id="38" creationId="{30705167-76F9-EA88-E818-4F0E3609AE80}"/>
          </ac:grpSpMkLst>
        </pc:grpChg>
        <pc:grpChg chg="add mod">
          <ac:chgData name="황동하" userId="93f3c7cb-3664-4404-9194-4245e8c30685" providerId="ADAL" clId="{0FAB86E7-EF32-4C59-8F9F-36CD173F5758}" dt="2023-06-28T06:32:53.004" v="10086" actId="164"/>
          <ac:grpSpMkLst>
            <pc:docMk/>
            <pc:sldMk cId="1607324723" sldId="294"/>
            <ac:grpSpMk id="40" creationId="{FE891E95-2DE4-EF2F-6738-7D7A9B61E35D}"/>
          </ac:grpSpMkLst>
        </pc:grpChg>
        <pc:grpChg chg="add mod">
          <ac:chgData name="황동하" userId="93f3c7cb-3664-4404-9194-4245e8c30685" providerId="ADAL" clId="{0FAB86E7-EF32-4C59-8F9F-36CD173F5758}" dt="2023-06-28T06:33:26.929" v="10106" actId="165"/>
          <ac:grpSpMkLst>
            <pc:docMk/>
            <pc:sldMk cId="1607324723" sldId="294"/>
            <ac:grpSpMk id="41" creationId="{38C58C94-E50E-553B-C06A-9AD83C82F0AF}"/>
          </ac:grpSpMkLst>
        </pc:grpChg>
        <pc:grpChg chg="add mod topLvl">
          <ac:chgData name="황동하" userId="93f3c7cb-3664-4404-9194-4245e8c30685" providerId="ADAL" clId="{0FAB86E7-EF32-4C59-8F9F-36CD173F5758}" dt="2023-06-28T06:33:47.776" v="10113" actId="164"/>
          <ac:grpSpMkLst>
            <pc:docMk/>
            <pc:sldMk cId="1607324723" sldId="294"/>
            <ac:grpSpMk id="42" creationId="{761452BF-23C3-5F33-996D-9D3331A90359}"/>
          </ac:grpSpMkLst>
        </pc:grpChg>
        <pc:grpChg chg="add del mod">
          <ac:chgData name="황동하" userId="93f3c7cb-3664-4404-9194-4245e8c30685" providerId="ADAL" clId="{0FAB86E7-EF32-4C59-8F9F-36CD173F5758}" dt="2023-06-28T06:33:26.929" v="10106" actId="165"/>
          <ac:grpSpMkLst>
            <pc:docMk/>
            <pc:sldMk cId="1607324723" sldId="294"/>
            <ac:grpSpMk id="43" creationId="{5935FA80-A2D7-1A86-F23A-F7A7844325EB}"/>
          </ac:grpSpMkLst>
        </pc:grpChg>
        <pc:grpChg chg="add mod">
          <ac:chgData name="황동하" userId="93f3c7cb-3664-4404-9194-4245e8c30685" providerId="ADAL" clId="{0FAB86E7-EF32-4C59-8F9F-36CD173F5758}" dt="2023-06-28T11:46:26.679" v="13921" actId="962"/>
          <ac:grpSpMkLst>
            <pc:docMk/>
            <pc:sldMk cId="1607324723" sldId="294"/>
            <ac:grpSpMk id="44" creationId="{59415EA0-B53C-7EB3-910A-37E3F81B788A}"/>
          </ac:grpSpMkLst>
        </pc:grpChg>
        <pc:grpChg chg="add mod">
          <ac:chgData name="황동하" userId="93f3c7cb-3664-4404-9194-4245e8c30685" providerId="ADAL" clId="{0FAB86E7-EF32-4C59-8F9F-36CD173F5758}" dt="2023-06-28T11:46:23.151" v="13917" actId="962"/>
          <ac:grpSpMkLst>
            <pc:docMk/>
            <pc:sldMk cId="1607324723" sldId="294"/>
            <ac:grpSpMk id="47" creationId="{B2E00E00-D718-FDD4-B757-08C1060580E9}"/>
          </ac:grpSpMkLst>
        </pc:grpChg>
        <pc:picChg chg="add mod modCrop">
          <ac:chgData name="황동하" userId="93f3c7cb-3664-4404-9194-4245e8c30685" providerId="ADAL" clId="{0FAB86E7-EF32-4C59-8F9F-36CD173F5758}" dt="2023-06-28T06:33:41.112" v="10110" actId="165"/>
          <ac:picMkLst>
            <pc:docMk/>
            <pc:sldMk cId="1607324723" sldId="294"/>
            <ac:picMk id="4" creationId="{7E3DCA3E-3AE9-7356-1757-A8204BE9EFF8}"/>
          </ac:picMkLst>
        </pc:picChg>
        <pc:picChg chg="mod">
          <ac:chgData name="황동하" userId="93f3c7cb-3664-4404-9194-4245e8c30685" providerId="ADAL" clId="{0FAB86E7-EF32-4C59-8F9F-36CD173F5758}" dt="2023-06-28T06:25:37.542" v="9667"/>
          <ac:picMkLst>
            <pc:docMk/>
            <pc:sldMk cId="1607324723" sldId="294"/>
            <ac:picMk id="12" creationId="{C8CC6D5A-E0BC-34AE-5D44-109CA739FC8F}"/>
          </ac:picMkLst>
        </pc:picChg>
        <pc:picChg chg="mod">
          <ac:chgData name="황동하" userId="93f3c7cb-3664-4404-9194-4245e8c30685" providerId="ADAL" clId="{0FAB86E7-EF32-4C59-8F9F-36CD173F5758}" dt="2023-06-28T06:30:40.487" v="9939" actId="165"/>
          <ac:picMkLst>
            <pc:docMk/>
            <pc:sldMk cId="1607324723" sldId="294"/>
            <ac:picMk id="24" creationId="{D5ED877C-A963-7503-FFC6-8EA7B20F2BCD}"/>
          </ac:picMkLst>
        </pc:picChg>
        <pc:picChg chg="mod">
          <ac:chgData name="황동하" userId="93f3c7cb-3664-4404-9194-4245e8c30685" providerId="ADAL" clId="{0FAB86E7-EF32-4C59-8F9F-36CD173F5758}" dt="2023-06-28T06:30:40.487" v="9939" actId="165"/>
          <ac:picMkLst>
            <pc:docMk/>
            <pc:sldMk cId="1607324723" sldId="294"/>
            <ac:picMk id="25" creationId="{366E6172-BBA7-C3D3-A171-02753A1526D5}"/>
          </ac:picMkLst>
        </pc:picChg>
        <pc:picChg chg="add mod modCrop">
          <ac:chgData name="황동하" userId="93f3c7cb-3664-4404-9194-4245e8c30685" providerId="ADAL" clId="{0FAB86E7-EF32-4C59-8F9F-36CD173F5758}" dt="2023-06-28T06:33:26.929" v="10106" actId="165"/>
          <ac:picMkLst>
            <pc:docMk/>
            <pc:sldMk cId="1607324723" sldId="294"/>
            <ac:picMk id="26" creationId="{D01CA79F-5CCB-9432-D36C-D879E84D1D7F}"/>
          </ac:picMkLst>
        </pc:picChg>
        <pc:picChg chg="add mod modCrop">
          <ac:chgData name="황동하" userId="93f3c7cb-3664-4404-9194-4245e8c30685" providerId="ADAL" clId="{0FAB86E7-EF32-4C59-8F9F-36CD173F5758}" dt="2023-06-28T06:33:26.929" v="10106" actId="165"/>
          <ac:picMkLst>
            <pc:docMk/>
            <pc:sldMk cId="1607324723" sldId="294"/>
            <ac:picMk id="27" creationId="{A2FAF14D-FD7C-FF3F-C02F-65141D8457F4}"/>
          </ac:picMkLst>
        </pc:picChg>
        <pc:picChg chg="add mod ord">
          <ac:chgData name="황동하" userId="93f3c7cb-3664-4404-9194-4245e8c30685" providerId="ADAL" clId="{0FAB86E7-EF32-4C59-8F9F-36CD173F5758}" dt="2023-06-28T06:33:26.929" v="10106" actId="165"/>
          <ac:picMkLst>
            <pc:docMk/>
            <pc:sldMk cId="1607324723" sldId="294"/>
            <ac:picMk id="36" creationId="{D05D0999-6A34-40A9-4BBC-38EAC6ECC0C9}"/>
          </ac:picMkLst>
        </pc:picChg>
        <pc:picChg chg="mod topLvl">
          <ac:chgData name="황동하" userId="93f3c7cb-3664-4404-9194-4245e8c30685" providerId="ADAL" clId="{0FAB86E7-EF32-4C59-8F9F-36CD173F5758}" dt="2023-06-28T06:33:41.112" v="10110" actId="165"/>
          <ac:picMkLst>
            <pc:docMk/>
            <pc:sldMk cId="1607324723" sldId="294"/>
            <ac:picMk id="59" creationId="{4B5890C3-BD3C-6990-AC24-112C0AD5721C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6:38.830" v="13929" actId="962"/>
        <pc:sldMkLst>
          <pc:docMk/>
          <pc:sldMk cId="2390146725" sldId="295"/>
        </pc:sldMkLst>
        <pc:spChg chg="add mod">
          <ac:chgData name="황동하" userId="93f3c7cb-3664-4404-9194-4245e8c30685" providerId="ADAL" clId="{0FAB86E7-EF32-4C59-8F9F-36CD173F5758}" dt="2023-06-28T06:37:06.256" v="10454" actId="164"/>
          <ac:spMkLst>
            <pc:docMk/>
            <pc:sldMk cId="2390146725" sldId="295"/>
            <ac:spMk id="9" creationId="{F3AA8868-8E7A-C935-9E76-7A93A2FE1597}"/>
          </ac:spMkLst>
        </pc:spChg>
        <pc:spChg chg="add mod">
          <ac:chgData name="황동하" userId="93f3c7cb-3664-4404-9194-4245e8c30685" providerId="ADAL" clId="{0FAB86E7-EF32-4C59-8F9F-36CD173F5758}" dt="2023-06-28T06:37:00.999" v="10451" actId="164"/>
          <ac:spMkLst>
            <pc:docMk/>
            <pc:sldMk cId="2390146725" sldId="295"/>
            <ac:spMk id="10" creationId="{64BBC235-29EA-EC32-1EC0-C0F540E0E756}"/>
          </ac:spMkLst>
        </pc:spChg>
        <pc:spChg chg="mod">
          <ac:chgData name="황동하" userId="93f3c7cb-3664-4404-9194-4245e8c30685" providerId="ADAL" clId="{0FAB86E7-EF32-4C59-8F9F-36CD173F5758}" dt="2023-06-28T06:39:31.012" v="10457" actId="20577"/>
          <ac:spMkLst>
            <pc:docMk/>
            <pc:sldMk cId="2390146725" sldId="295"/>
            <ac:spMk id="30" creationId="{C036CEF6-6C8C-A57A-3FE2-E55AEF5F46C5}"/>
          </ac:spMkLst>
        </pc:spChg>
        <pc:grpChg chg="add mod">
          <ac:chgData name="황동하" userId="93f3c7cb-3664-4404-9194-4245e8c30685" providerId="ADAL" clId="{0FAB86E7-EF32-4C59-8F9F-36CD173F5758}" dt="2023-06-28T06:37:06.256" v="10454" actId="164"/>
          <ac:grpSpMkLst>
            <pc:docMk/>
            <pc:sldMk cId="2390146725" sldId="295"/>
            <ac:grpSpMk id="11" creationId="{4FDB113F-54FD-2508-12BC-F96E8D750AAA}"/>
          </ac:grpSpMkLst>
        </pc:grpChg>
        <pc:grpChg chg="add mod">
          <ac:chgData name="황동하" userId="93f3c7cb-3664-4404-9194-4245e8c30685" providerId="ADAL" clId="{0FAB86E7-EF32-4C59-8F9F-36CD173F5758}" dt="2023-06-28T11:46:38.830" v="13929" actId="962"/>
          <ac:grpSpMkLst>
            <pc:docMk/>
            <pc:sldMk cId="2390146725" sldId="295"/>
            <ac:grpSpMk id="12" creationId="{6C14D841-130A-3B83-81FB-E3AD8A0CA5EB}"/>
          </ac:grpSpMkLst>
        </pc:grpChg>
        <pc:grpChg chg="del">
          <ac:chgData name="황동하" userId="93f3c7cb-3664-4404-9194-4245e8c30685" providerId="ADAL" clId="{0FAB86E7-EF32-4C59-8F9F-36CD173F5758}" dt="2023-06-28T06:35:47.450" v="10132" actId="478"/>
          <ac:grpSpMkLst>
            <pc:docMk/>
            <pc:sldMk cId="2390146725" sldId="295"/>
            <ac:grpSpMk id="44" creationId="{59415EA0-B53C-7EB3-910A-37E3F81B788A}"/>
          </ac:grpSpMkLst>
        </pc:grpChg>
        <pc:grpChg chg="del">
          <ac:chgData name="황동하" userId="93f3c7cb-3664-4404-9194-4245e8c30685" providerId="ADAL" clId="{0FAB86E7-EF32-4C59-8F9F-36CD173F5758}" dt="2023-06-28T06:35:50.011" v="10134" actId="478"/>
          <ac:grpSpMkLst>
            <pc:docMk/>
            <pc:sldMk cId="2390146725" sldId="295"/>
            <ac:grpSpMk id="47" creationId="{B2E00E00-D718-FDD4-B757-08C1060580E9}"/>
          </ac:grpSpMkLst>
        </pc:grpChg>
        <pc:picChg chg="add mod">
          <ac:chgData name="황동하" userId="93f3c7cb-3664-4404-9194-4245e8c30685" providerId="ADAL" clId="{0FAB86E7-EF32-4C59-8F9F-36CD173F5758}" dt="2023-06-28T06:37:00.999" v="10451" actId="164"/>
          <ac:picMkLst>
            <pc:docMk/>
            <pc:sldMk cId="2390146725" sldId="295"/>
            <ac:picMk id="3" creationId="{2EACCE14-06EB-3ADB-9284-1E419A2B851A}"/>
          </ac:picMkLst>
        </pc:picChg>
        <pc:picChg chg="add mod">
          <ac:chgData name="황동하" userId="93f3c7cb-3664-4404-9194-4245e8c30685" providerId="ADAL" clId="{0FAB86E7-EF32-4C59-8F9F-36CD173F5758}" dt="2023-06-28T06:37:00.999" v="10451" actId="164"/>
          <ac:picMkLst>
            <pc:docMk/>
            <pc:sldMk cId="2390146725" sldId="295"/>
            <ac:picMk id="7" creationId="{652A4994-61C1-4B2D-82D7-0DEA89890F79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6:56.278" v="13955" actId="962"/>
        <pc:sldMkLst>
          <pc:docMk/>
          <pc:sldMk cId="3204639049" sldId="296"/>
        </pc:sldMkLst>
        <pc:spChg chg="add mod">
          <ac:chgData name="황동하" userId="93f3c7cb-3664-4404-9194-4245e8c30685" providerId="ADAL" clId="{0FAB86E7-EF32-4C59-8F9F-36CD173F5758}" dt="2023-06-28T06:54:59.926" v="11416" actId="20577"/>
          <ac:spMkLst>
            <pc:docMk/>
            <pc:sldMk cId="3204639049" sldId="296"/>
            <ac:spMk id="13" creationId="{F1B1E62F-8154-07C3-BC1F-31F7CC90FD95}"/>
          </ac:spMkLst>
        </pc:spChg>
        <pc:spChg chg="add mod">
          <ac:chgData name="황동하" userId="93f3c7cb-3664-4404-9194-4245e8c30685" providerId="ADAL" clId="{0FAB86E7-EF32-4C59-8F9F-36CD173F5758}" dt="2023-06-28T06:43:24.206" v="10544" actId="164"/>
          <ac:spMkLst>
            <pc:docMk/>
            <pc:sldMk cId="3204639049" sldId="296"/>
            <ac:spMk id="14" creationId="{2B879009-6F27-6415-C7E0-48909604D88A}"/>
          </ac:spMkLst>
        </pc:spChg>
        <pc:spChg chg="add mod">
          <ac:chgData name="황동하" userId="93f3c7cb-3664-4404-9194-4245e8c30685" providerId="ADAL" clId="{0FAB86E7-EF32-4C59-8F9F-36CD173F5758}" dt="2023-06-28T06:43:24.206" v="10544" actId="164"/>
          <ac:spMkLst>
            <pc:docMk/>
            <pc:sldMk cId="3204639049" sldId="296"/>
            <ac:spMk id="15" creationId="{23EE5B0A-B6E5-0586-6BB1-61BC83547FA0}"/>
          </ac:spMkLst>
        </pc:spChg>
        <pc:spChg chg="mod">
          <ac:chgData name="황동하" userId="93f3c7cb-3664-4404-9194-4245e8c30685" providerId="ADAL" clId="{0FAB86E7-EF32-4C59-8F9F-36CD173F5758}" dt="2023-06-28T06:39:36.665" v="10490" actId="20577"/>
          <ac:spMkLst>
            <pc:docMk/>
            <pc:sldMk cId="3204639049" sldId="296"/>
            <ac:spMk id="30" creationId="{C036CEF6-6C8C-A57A-3FE2-E55AEF5F46C5}"/>
          </ac:spMkLst>
        </pc:spChg>
        <pc:grpChg chg="add mod">
          <ac:chgData name="황동하" userId="93f3c7cb-3664-4404-9194-4245e8c30685" providerId="ADAL" clId="{0FAB86E7-EF32-4C59-8F9F-36CD173F5758}" dt="2023-06-28T06:43:24.206" v="10544" actId="164"/>
          <ac:grpSpMkLst>
            <pc:docMk/>
            <pc:sldMk cId="3204639049" sldId="296"/>
            <ac:grpSpMk id="6" creationId="{7B6A2304-5368-91D9-BCC2-CBEE528437FE}"/>
          </ac:grpSpMkLst>
        </pc:grpChg>
        <pc:grpChg chg="del mod">
          <ac:chgData name="황동하" userId="93f3c7cb-3664-4404-9194-4245e8c30685" providerId="ADAL" clId="{0FAB86E7-EF32-4C59-8F9F-36CD173F5758}" dt="2023-06-28T06:42:25.955" v="10524" actId="478"/>
          <ac:grpSpMkLst>
            <pc:docMk/>
            <pc:sldMk cId="3204639049" sldId="296"/>
            <ac:grpSpMk id="12" creationId="{6C14D841-130A-3B83-81FB-E3AD8A0CA5EB}"/>
          </ac:grpSpMkLst>
        </pc:grpChg>
        <pc:grpChg chg="add mod">
          <ac:chgData name="황동하" userId="93f3c7cb-3664-4404-9194-4245e8c30685" providerId="ADAL" clId="{0FAB86E7-EF32-4C59-8F9F-36CD173F5758}" dt="2023-06-28T06:47:17.446" v="11041" actId="164"/>
          <ac:grpSpMkLst>
            <pc:docMk/>
            <pc:sldMk cId="3204639049" sldId="296"/>
            <ac:grpSpMk id="16" creationId="{CC1D1B82-D7C2-359F-22CE-7DE9359535D0}"/>
          </ac:grpSpMkLst>
        </pc:grpChg>
        <pc:grpChg chg="add mod">
          <ac:chgData name="황동하" userId="93f3c7cb-3664-4404-9194-4245e8c30685" providerId="ADAL" clId="{0FAB86E7-EF32-4C59-8F9F-36CD173F5758}" dt="2023-06-28T11:46:56.278" v="13955" actId="962"/>
          <ac:grpSpMkLst>
            <pc:docMk/>
            <pc:sldMk cId="3204639049" sldId="296"/>
            <ac:grpSpMk id="17" creationId="{26B9DA3A-7BEC-06AF-F140-D5158C08905B}"/>
          </ac:grpSpMkLst>
        </pc:grpChg>
        <pc:picChg chg="add mod modCrop">
          <ac:chgData name="황동하" userId="93f3c7cb-3664-4404-9194-4245e8c30685" providerId="ADAL" clId="{0FAB86E7-EF32-4C59-8F9F-36CD173F5758}" dt="2023-06-28T06:42:02.864" v="10518" actId="732"/>
          <ac:picMkLst>
            <pc:docMk/>
            <pc:sldMk cId="3204639049" sldId="296"/>
            <ac:picMk id="4" creationId="{D2C62051-4506-D570-E8AF-D1878186B1DF}"/>
          </ac:picMkLst>
        </pc:picChg>
        <pc:picChg chg="add mod modCrop">
          <ac:chgData name="황동하" userId="93f3c7cb-3664-4404-9194-4245e8c30685" providerId="ADAL" clId="{0FAB86E7-EF32-4C59-8F9F-36CD173F5758}" dt="2023-06-28T06:42:16.272" v="10519" actId="18131"/>
          <ac:picMkLst>
            <pc:docMk/>
            <pc:sldMk cId="3204639049" sldId="296"/>
            <ac:picMk id="5" creationId="{AC9E6088-373A-0E0F-B812-FC03F06FAF02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7:40.718" v="13987" actId="962"/>
        <pc:sldMkLst>
          <pc:docMk/>
          <pc:sldMk cId="785445340" sldId="297"/>
        </pc:sldMkLst>
        <pc:spChg chg="mod">
          <ac:chgData name="황동하" userId="93f3c7cb-3664-4404-9194-4245e8c30685" providerId="ADAL" clId="{0FAB86E7-EF32-4C59-8F9F-36CD173F5758}" dt="2023-06-28T06:47:14.730" v="11040"/>
          <ac:spMkLst>
            <pc:docMk/>
            <pc:sldMk cId="785445340" sldId="297"/>
            <ac:spMk id="7" creationId="{C0DE3349-C9D2-FA6A-BCF9-44693CB54809}"/>
          </ac:spMkLst>
        </pc:spChg>
        <pc:spChg chg="mod">
          <ac:chgData name="황동하" userId="93f3c7cb-3664-4404-9194-4245e8c30685" providerId="ADAL" clId="{0FAB86E7-EF32-4C59-8F9F-36CD173F5758}" dt="2023-06-28T06:47:14.730" v="11040"/>
          <ac:spMkLst>
            <pc:docMk/>
            <pc:sldMk cId="785445340" sldId="297"/>
            <ac:spMk id="12" creationId="{27B6400B-7BC3-5FDE-9757-5BEBFC02140E}"/>
          </ac:spMkLst>
        </pc:spChg>
        <pc:spChg chg="del">
          <ac:chgData name="황동하" userId="93f3c7cb-3664-4404-9194-4245e8c30685" providerId="ADAL" clId="{0FAB86E7-EF32-4C59-8F9F-36CD173F5758}" dt="2023-06-28T06:47:19.817" v="11042" actId="478"/>
          <ac:spMkLst>
            <pc:docMk/>
            <pc:sldMk cId="785445340" sldId="297"/>
            <ac:spMk id="13" creationId="{F1B1E62F-8154-07C3-BC1F-31F7CC90FD95}"/>
          </ac:spMkLst>
        </pc:spChg>
        <pc:spChg chg="add mod">
          <ac:chgData name="황동하" userId="93f3c7cb-3664-4404-9194-4245e8c30685" providerId="ADAL" clId="{0FAB86E7-EF32-4C59-8F9F-36CD173F5758}" dt="2023-06-28T06:55:03.910" v="11421" actId="20577"/>
          <ac:spMkLst>
            <pc:docMk/>
            <pc:sldMk cId="785445340" sldId="297"/>
            <ac:spMk id="23" creationId="{AE7424D0-3C3E-54C3-6869-DF005B7F6CA8}"/>
          </ac:spMkLst>
        </pc:spChg>
        <pc:spChg chg="add del mod">
          <ac:chgData name="황동하" userId="93f3c7cb-3664-4404-9194-4245e8c30685" providerId="ADAL" clId="{0FAB86E7-EF32-4C59-8F9F-36CD173F5758}" dt="2023-06-28T06:50:10.665" v="11091" actId="478"/>
          <ac:spMkLst>
            <pc:docMk/>
            <pc:sldMk cId="785445340" sldId="297"/>
            <ac:spMk id="24" creationId="{380F64D0-6BCE-F8CE-CF59-1943B0813A08}"/>
          </ac:spMkLst>
        </pc:spChg>
        <pc:spChg chg="add mod">
          <ac:chgData name="황동하" userId="93f3c7cb-3664-4404-9194-4245e8c30685" providerId="ADAL" clId="{0FAB86E7-EF32-4C59-8F9F-36CD173F5758}" dt="2023-06-28T06:50:24.344" v="11097" actId="1076"/>
          <ac:spMkLst>
            <pc:docMk/>
            <pc:sldMk cId="785445340" sldId="297"/>
            <ac:spMk id="25" creationId="{1475583A-C20F-39F3-75AB-CE7FEEB35509}"/>
          </ac:spMkLst>
        </pc:spChg>
        <pc:spChg chg="add mod">
          <ac:chgData name="황동하" userId="93f3c7cb-3664-4404-9194-4245e8c30685" providerId="ADAL" clId="{0FAB86E7-EF32-4C59-8F9F-36CD173F5758}" dt="2023-06-28T06:50:32.267" v="11107" actId="20577"/>
          <ac:spMkLst>
            <pc:docMk/>
            <pc:sldMk cId="785445340" sldId="297"/>
            <ac:spMk id="26" creationId="{D597A696-F1AB-66A0-AAE1-A63D7317C0DC}"/>
          </ac:spMkLst>
        </pc:spChg>
        <pc:spChg chg="add mod">
          <ac:chgData name="황동하" userId="93f3c7cb-3664-4404-9194-4245e8c30685" providerId="ADAL" clId="{0FAB86E7-EF32-4C59-8F9F-36CD173F5758}" dt="2023-06-28T11:47:05.214" v="13963" actId="962"/>
          <ac:spMkLst>
            <pc:docMk/>
            <pc:sldMk cId="785445340" sldId="297"/>
            <ac:spMk id="27" creationId="{DF8DAC4A-4B72-F147-DAEA-F698E4AE27E9}"/>
          </ac:spMkLst>
        </pc:spChg>
        <pc:grpChg chg="add del mod">
          <ac:chgData name="황동하" userId="93f3c7cb-3664-4404-9194-4245e8c30685" providerId="ADAL" clId="{0FAB86E7-EF32-4C59-8F9F-36CD173F5758}" dt="2023-06-28T06:49:19.779" v="11062" actId="478"/>
          <ac:grpSpMkLst>
            <pc:docMk/>
            <pc:sldMk cId="785445340" sldId="297"/>
            <ac:grpSpMk id="2" creationId="{53EED5CD-C769-E112-E069-339D0BB6AC5B}"/>
          </ac:grpSpMkLst>
        </pc:grpChg>
        <pc:grpChg chg="mod">
          <ac:chgData name="황동하" userId="93f3c7cb-3664-4404-9194-4245e8c30685" providerId="ADAL" clId="{0FAB86E7-EF32-4C59-8F9F-36CD173F5758}" dt="2023-06-28T06:47:14.730" v="11040"/>
          <ac:grpSpMkLst>
            <pc:docMk/>
            <pc:sldMk cId="785445340" sldId="297"/>
            <ac:grpSpMk id="3" creationId="{9B401CDF-28A7-2091-0252-1DB969D1793E}"/>
          </ac:grpSpMkLst>
        </pc:grpChg>
        <pc:grpChg chg="del">
          <ac:chgData name="황동하" userId="93f3c7cb-3664-4404-9194-4245e8c30685" providerId="ADAL" clId="{0FAB86E7-EF32-4C59-8F9F-36CD173F5758}" dt="2023-06-28T06:47:14.177" v="11039" actId="478"/>
          <ac:grpSpMkLst>
            <pc:docMk/>
            <pc:sldMk cId="785445340" sldId="297"/>
            <ac:grpSpMk id="16" creationId="{CC1D1B82-D7C2-359F-22CE-7DE9359535D0}"/>
          </ac:grpSpMkLst>
        </pc:grpChg>
        <pc:grpChg chg="add mod">
          <ac:chgData name="황동하" userId="93f3c7cb-3664-4404-9194-4245e8c30685" providerId="ADAL" clId="{0FAB86E7-EF32-4C59-8F9F-36CD173F5758}" dt="2023-06-28T06:53:01.935" v="11291" actId="164"/>
          <ac:grpSpMkLst>
            <pc:docMk/>
            <pc:sldMk cId="785445340" sldId="297"/>
            <ac:grpSpMk id="28" creationId="{D47A2098-AD67-872D-31E5-2DC71CAA68DB}"/>
          </ac:grpSpMkLst>
        </pc:grpChg>
        <pc:grpChg chg="add mod">
          <ac:chgData name="황동하" userId="93f3c7cb-3664-4404-9194-4245e8c30685" providerId="ADAL" clId="{0FAB86E7-EF32-4C59-8F9F-36CD173F5758}" dt="2023-06-28T11:47:40.718" v="13987" actId="962"/>
          <ac:grpSpMkLst>
            <pc:docMk/>
            <pc:sldMk cId="785445340" sldId="297"/>
            <ac:grpSpMk id="29" creationId="{130D3938-09CB-506F-D085-C4498AD2669C}"/>
          </ac:grpSpMkLst>
        </pc:grpChg>
        <pc:picChg chg="mod">
          <ac:chgData name="황동하" userId="93f3c7cb-3664-4404-9194-4245e8c30685" providerId="ADAL" clId="{0FAB86E7-EF32-4C59-8F9F-36CD173F5758}" dt="2023-06-28T06:47:14.730" v="11040"/>
          <ac:picMkLst>
            <pc:docMk/>
            <pc:sldMk cId="785445340" sldId="297"/>
            <ac:picMk id="9" creationId="{826A3EA4-714C-E145-2743-3286E9355D02}"/>
          </ac:picMkLst>
        </pc:picChg>
        <pc:picChg chg="mod">
          <ac:chgData name="황동하" userId="93f3c7cb-3664-4404-9194-4245e8c30685" providerId="ADAL" clId="{0FAB86E7-EF32-4C59-8F9F-36CD173F5758}" dt="2023-06-28T06:47:14.730" v="11040"/>
          <ac:picMkLst>
            <pc:docMk/>
            <pc:sldMk cId="785445340" sldId="297"/>
            <ac:picMk id="10" creationId="{4A0136E2-93CC-3C4F-6D35-4EA54C286160}"/>
          </ac:picMkLst>
        </pc:picChg>
        <pc:picChg chg="add mod">
          <ac:chgData name="황동하" userId="93f3c7cb-3664-4404-9194-4245e8c30685" providerId="ADAL" clId="{0FAB86E7-EF32-4C59-8F9F-36CD173F5758}" dt="2023-06-28T06:52:54.361" v="11290" actId="164"/>
          <ac:picMkLst>
            <pc:docMk/>
            <pc:sldMk cId="785445340" sldId="297"/>
            <ac:picMk id="18" creationId="{73B629EE-3572-B975-66E4-54831B8DB4C9}"/>
          </ac:picMkLst>
        </pc:picChg>
        <pc:picChg chg="add mod modCrop">
          <ac:chgData name="황동하" userId="93f3c7cb-3664-4404-9194-4245e8c30685" providerId="ADAL" clId="{0FAB86E7-EF32-4C59-8F9F-36CD173F5758}" dt="2023-06-28T06:52:54.361" v="11290" actId="164"/>
          <ac:picMkLst>
            <pc:docMk/>
            <pc:sldMk cId="785445340" sldId="297"/>
            <ac:picMk id="20" creationId="{B05D8B87-F3AF-53DA-6F6B-4E626B32B69A}"/>
          </ac:picMkLst>
        </pc:picChg>
        <pc:picChg chg="add mod modCrop">
          <ac:chgData name="황동하" userId="93f3c7cb-3664-4404-9194-4245e8c30685" providerId="ADAL" clId="{0FAB86E7-EF32-4C59-8F9F-36CD173F5758}" dt="2023-06-28T06:52:54.361" v="11290" actId="164"/>
          <ac:picMkLst>
            <pc:docMk/>
            <pc:sldMk cId="785445340" sldId="297"/>
            <ac:picMk id="22" creationId="{C168BB8F-64BF-3E7D-77E8-9B30F61B6641}"/>
          </ac:picMkLst>
        </pc:picChg>
        <pc:cxnChg chg="mod">
          <ac:chgData name="황동하" userId="93f3c7cb-3664-4404-9194-4245e8c30685" providerId="ADAL" clId="{0FAB86E7-EF32-4C59-8F9F-36CD173F5758}" dt="2023-06-28T06:47:14.730" v="11040"/>
          <ac:cxnSpMkLst>
            <pc:docMk/>
            <pc:sldMk cId="785445340" sldId="297"/>
            <ac:cxnSpMk id="11" creationId="{20DD899E-74A8-E6E3-8C96-985BA4758F21}"/>
          </ac:cxnSpMkLst>
        </pc:cxnChg>
      </pc:sldChg>
      <pc:sldChg chg="modSp add mod">
        <pc:chgData name="황동하" userId="93f3c7cb-3664-4404-9194-4245e8c30685" providerId="ADAL" clId="{0FAB86E7-EF32-4C59-8F9F-36CD173F5758}" dt="2023-06-28T11:47:17.324" v="13979" actId="962"/>
        <pc:sldMkLst>
          <pc:docMk/>
          <pc:sldMk cId="1431080453" sldId="298"/>
        </pc:sldMkLst>
        <pc:spChg chg="mod">
          <ac:chgData name="황동하" userId="93f3c7cb-3664-4404-9194-4245e8c30685" providerId="ADAL" clId="{0FAB86E7-EF32-4C59-8F9F-36CD173F5758}" dt="2023-06-28T06:55:06.876" v="11425" actId="20577"/>
          <ac:spMkLst>
            <pc:docMk/>
            <pc:sldMk cId="1431080453" sldId="298"/>
            <ac:spMk id="6" creationId="{9E608B5C-328B-4CD9-1863-76480F7DE55D}"/>
          </ac:spMkLst>
        </pc:spChg>
        <pc:spChg chg="mod">
          <ac:chgData name="황동하" userId="93f3c7cb-3664-4404-9194-4245e8c30685" providerId="ADAL" clId="{0FAB86E7-EF32-4C59-8F9F-36CD173F5758}" dt="2023-06-28T06:55:10.009" v="11430" actId="20577"/>
          <ac:spMkLst>
            <pc:docMk/>
            <pc:sldMk cId="1431080453" sldId="298"/>
            <ac:spMk id="20" creationId="{FF3B2E5C-EA97-9BD8-C4D0-D9DEF4512A2E}"/>
          </ac:spMkLst>
        </pc:spChg>
        <pc:spChg chg="mod">
          <ac:chgData name="황동하" userId="93f3c7cb-3664-4404-9194-4245e8c30685" providerId="ADAL" clId="{0FAB86E7-EF32-4C59-8F9F-36CD173F5758}" dt="2023-06-28T06:53:35.192" v="11293"/>
          <ac:spMkLst>
            <pc:docMk/>
            <pc:sldMk cId="1431080453" sldId="298"/>
            <ac:spMk id="30" creationId="{C036CEF6-6C8C-A57A-3FE2-E55AEF5F46C5}"/>
          </ac:spMkLst>
        </pc:spChg>
        <pc:grpChg chg="mod">
          <ac:chgData name="황동하" userId="93f3c7cb-3664-4404-9194-4245e8c30685" providerId="ADAL" clId="{0FAB86E7-EF32-4C59-8F9F-36CD173F5758}" dt="2023-06-28T11:47:17.324" v="13979" actId="962"/>
          <ac:grpSpMkLst>
            <pc:docMk/>
            <pc:sldMk cId="1431080453" sldId="298"/>
            <ac:grpSpMk id="44" creationId="{59415EA0-B53C-7EB3-910A-37E3F81B788A}"/>
          </ac:grpSpMkLst>
        </pc:grpChg>
        <pc:grpChg chg="mod">
          <ac:chgData name="황동하" userId="93f3c7cb-3664-4404-9194-4245e8c30685" providerId="ADAL" clId="{0FAB86E7-EF32-4C59-8F9F-36CD173F5758}" dt="2023-06-28T11:47:10.917" v="13967" actId="962"/>
          <ac:grpSpMkLst>
            <pc:docMk/>
            <pc:sldMk cId="1431080453" sldId="298"/>
            <ac:grpSpMk id="47" creationId="{B2E00E00-D718-FDD4-B757-08C1060580E9}"/>
          </ac:grpSpMkLst>
        </pc:grpChg>
      </pc:sldChg>
      <pc:sldChg chg="addSp delSp modSp add mod">
        <pc:chgData name="황동하" userId="93f3c7cb-3664-4404-9194-4245e8c30685" providerId="ADAL" clId="{0FAB86E7-EF32-4C59-8F9F-36CD173F5758}" dt="2023-06-28T11:47:30.300" v="13983" actId="962"/>
        <pc:sldMkLst>
          <pc:docMk/>
          <pc:sldMk cId="2102412061" sldId="299"/>
        </pc:sldMkLst>
        <pc:spChg chg="del">
          <ac:chgData name="황동하" userId="93f3c7cb-3664-4404-9194-4245e8c30685" providerId="ADAL" clId="{0FAB86E7-EF32-4C59-8F9F-36CD173F5758}" dt="2023-06-28T06:58:41.473" v="11483" actId="478"/>
          <ac:spMkLst>
            <pc:docMk/>
            <pc:sldMk cId="2102412061" sldId="299"/>
            <ac:spMk id="12" creationId="{199E1DE5-2692-0BC3-2F32-C04ACAA3E1D0}"/>
          </ac:spMkLst>
        </pc:spChg>
        <pc:spChg chg="del">
          <ac:chgData name="황동하" userId="93f3c7cb-3664-4404-9194-4245e8c30685" providerId="ADAL" clId="{0FAB86E7-EF32-4C59-8F9F-36CD173F5758}" dt="2023-06-28T06:58:42.891" v="11484" actId="478"/>
          <ac:spMkLst>
            <pc:docMk/>
            <pc:sldMk cId="2102412061" sldId="299"/>
            <ac:spMk id="13" creationId="{4E8071D4-DE16-9408-C5F4-84DC08B7E028}"/>
          </ac:spMkLst>
        </pc:spChg>
        <pc:spChg chg="del">
          <ac:chgData name="황동하" userId="93f3c7cb-3664-4404-9194-4245e8c30685" providerId="ADAL" clId="{0FAB86E7-EF32-4C59-8F9F-36CD173F5758}" dt="2023-06-28T06:58:38.658" v="11482" actId="478"/>
          <ac:spMkLst>
            <pc:docMk/>
            <pc:sldMk cId="2102412061" sldId="299"/>
            <ac:spMk id="14" creationId="{9DB53EB7-256F-3B63-02BB-32AC771319F1}"/>
          </ac:spMkLst>
        </pc:spChg>
        <pc:spChg chg="del">
          <ac:chgData name="황동하" userId="93f3c7cb-3664-4404-9194-4245e8c30685" providerId="ADAL" clId="{0FAB86E7-EF32-4C59-8F9F-36CD173F5758}" dt="2023-06-28T06:56:48.961" v="11449" actId="478"/>
          <ac:spMkLst>
            <pc:docMk/>
            <pc:sldMk cId="2102412061" sldId="299"/>
            <ac:spMk id="15" creationId="{5E2543FF-0392-F0A0-B53E-E64CF9A253FD}"/>
          </ac:spMkLst>
        </pc:spChg>
        <pc:spChg chg="del">
          <ac:chgData name="황동하" userId="93f3c7cb-3664-4404-9194-4245e8c30685" providerId="ADAL" clId="{0FAB86E7-EF32-4C59-8F9F-36CD173F5758}" dt="2023-06-28T06:56:49.801" v="11450" actId="478"/>
          <ac:spMkLst>
            <pc:docMk/>
            <pc:sldMk cId="2102412061" sldId="299"/>
            <ac:spMk id="16" creationId="{17C00DA8-13A3-18F4-9D9A-9858731E53DA}"/>
          </ac:spMkLst>
        </pc:spChg>
        <pc:spChg chg="mod">
          <ac:chgData name="황동하" userId="93f3c7cb-3664-4404-9194-4245e8c30685" providerId="ADAL" clId="{0FAB86E7-EF32-4C59-8F9F-36CD173F5758}" dt="2023-06-28T07:07:25.725" v="12031" actId="20577"/>
          <ac:spMkLst>
            <pc:docMk/>
            <pc:sldMk cId="2102412061" sldId="299"/>
            <ac:spMk id="30" creationId="{C036CEF6-6C8C-A57A-3FE2-E55AEF5F46C5}"/>
          </ac:spMkLst>
        </pc:spChg>
        <pc:spChg chg="add mod">
          <ac:chgData name="황동하" userId="93f3c7cb-3664-4404-9194-4245e8c30685" providerId="ADAL" clId="{0FAB86E7-EF32-4C59-8F9F-36CD173F5758}" dt="2023-06-28T07:00:53.649" v="11680" actId="164"/>
          <ac:spMkLst>
            <pc:docMk/>
            <pc:sldMk cId="2102412061" sldId="299"/>
            <ac:spMk id="36" creationId="{A30AABB1-7079-AA07-8C78-40AD23661EC7}"/>
          </ac:spMkLst>
        </pc:spChg>
        <pc:spChg chg="mod topLvl">
          <ac:chgData name="황동하" userId="93f3c7cb-3664-4404-9194-4245e8c30685" providerId="ADAL" clId="{0FAB86E7-EF32-4C59-8F9F-36CD173F5758}" dt="2023-06-28T07:00:53.649" v="11680" actId="164"/>
          <ac:spMkLst>
            <pc:docMk/>
            <pc:sldMk cId="2102412061" sldId="299"/>
            <ac:spMk id="39" creationId="{1CBD8918-54C0-C990-42DA-5036475A3286}"/>
          </ac:spMkLst>
        </pc:spChg>
        <pc:spChg chg="mod topLvl">
          <ac:chgData name="황동하" userId="93f3c7cb-3664-4404-9194-4245e8c30685" providerId="ADAL" clId="{0FAB86E7-EF32-4C59-8F9F-36CD173F5758}" dt="2023-06-28T11:47:27.375" v="13981" actId="962"/>
          <ac:spMkLst>
            <pc:docMk/>
            <pc:sldMk cId="2102412061" sldId="299"/>
            <ac:spMk id="60" creationId="{AEBC171F-D2CD-8F1B-C981-482ECDCFBE00}"/>
          </ac:spMkLst>
        </pc:spChg>
        <pc:grpChg chg="del">
          <ac:chgData name="황동하" userId="93f3c7cb-3664-4404-9194-4245e8c30685" providerId="ADAL" clId="{0FAB86E7-EF32-4C59-8F9F-36CD173F5758}" dt="2023-06-28T06:56:47.017" v="11448" actId="478"/>
          <ac:grpSpMkLst>
            <pc:docMk/>
            <pc:sldMk cId="2102412061" sldId="299"/>
            <ac:grpSpMk id="7" creationId="{6E82DE74-657C-5D1A-C86D-F5811F28AF52}"/>
          </ac:grpSpMkLst>
        </pc:grpChg>
        <pc:grpChg chg="del">
          <ac:chgData name="황동하" userId="93f3c7cb-3664-4404-9194-4245e8c30685" providerId="ADAL" clId="{0FAB86E7-EF32-4C59-8F9F-36CD173F5758}" dt="2023-06-28T06:58:08.537" v="11470" actId="165"/>
          <ac:grpSpMkLst>
            <pc:docMk/>
            <pc:sldMk cId="2102412061" sldId="299"/>
            <ac:grpSpMk id="9" creationId="{63CE08F1-CB0F-A7FA-EA29-34AC0535159F}"/>
          </ac:grpSpMkLst>
        </pc:grpChg>
        <pc:grpChg chg="del">
          <ac:chgData name="황동하" userId="93f3c7cb-3664-4404-9194-4245e8c30685" providerId="ADAL" clId="{0FAB86E7-EF32-4C59-8F9F-36CD173F5758}" dt="2023-06-28T06:56:46.705" v="11447" actId="478"/>
          <ac:grpSpMkLst>
            <pc:docMk/>
            <pc:sldMk cId="2102412061" sldId="299"/>
            <ac:grpSpMk id="11" creationId="{D32E24EB-9D18-CCFE-B749-4362DE071CE8}"/>
          </ac:grpSpMkLst>
        </pc:grpChg>
        <pc:grpChg chg="add mod">
          <ac:chgData name="황동하" userId="93f3c7cb-3664-4404-9194-4245e8c30685" providerId="ADAL" clId="{0FAB86E7-EF32-4C59-8F9F-36CD173F5758}" dt="2023-06-28T07:00:59.665" v="11681" actId="164"/>
          <ac:grpSpMkLst>
            <pc:docMk/>
            <pc:sldMk cId="2102412061" sldId="299"/>
            <ac:grpSpMk id="38" creationId="{3329100F-A115-1DEC-C51D-91068812CE97}"/>
          </ac:grpSpMkLst>
        </pc:grpChg>
        <pc:grpChg chg="add mod">
          <ac:chgData name="황동하" userId="93f3c7cb-3664-4404-9194-4245e8c30685" providerId="ADAL" clId="{0FAB86E7-EF32-4C59-8F9F-36CD173F5758}" dt="2023-06-28T11:47:30.300" v="13983" actId="962"/>
          <ac:grpSpMkLst>
            <pc:docMk/>
            <pc:sldMk cId="2102412061" sldId="299"/>
            <ac:grpSpMk id="40" creationId="{D30DA6A0-DF53-A66E-71A9-35ABC51301C2}"/>
          </ac:grpSpMkLst>
        </pc:grpChg>
        <pc:grpChg chg="add del mod topLvl">
          <ac:chgData name="황동하" userId="93f3c7cb-3664-4404-9194-4245e8c30685" providerId="ADAL" clId="{0FAB86E7-EF32-4C59-8F9F-36CD173F5758}" dt="2023-06-28T07:00:07.319" v="11605" actId="165"/>
          <ac:grpSpMkLst>
            <pc:docMk/>
            <pc:sldMk cId="2102412061" sldId="299"/>
            <ac:grpSpMk id="48" creationId="{EDC747F9-D46D-FDDF-4916-69A84B6D1DE9}"/>
          </ac:grpSpMkLst>
        </pc:grpChg>
        <pc:picChg chg="add del">
          <ac:chgData name="황동하" userId="93f3c7cb-3664-4404-9194-4245e8c30685" providerId="ADAL" clId="{0FAB86E7-EF32-4C59-8F9F-36CD173F5758}" dt="2023-06-28T06:56:14.428" v="11433" actId="22"/>
          <ac:picMkLst>
            <pc:docMk/>
            <pc:sldMk cId="2102412061" sldId="299"/>
            <ac:picMk id="4" creationId="{7E79E5A2-3113-AC44-47C3-068D1B2AE318}"/>
          </ac:picMkLst>
        </pc:picChg>
        <pc:picChg chg="add del">
          <ac:chgData name="황동하" userId="93f3c7cb-3664-4404-9194-4245e8c30685" providerId="ADAL" clId="{0FAB86E7-EF32-4C59-8F9F-36CD173F5758}" dt="2023-06-28T06:56:15.546" v="11435" actId="22"/>
          <ac:picMkLst>
            <pc:docMk/>
            <pc:sldMk cId="2102412061" sldId="299"/>
            <ac:picMk id="17" creationId="{4A16F792-D876-EFAC-CEA6-9300CCCBB0CC}"/>
          </ac:picMkLst>
        </pc:picChg>
        <pc:picChg chg="add del mod modCrop">
          <ac:chgData name="황동하" userId="93f3c7cb-3664-4404-9194-4245e8c30685" providerId="ADAL" clId="{0FAB86E7-EF32-4C59-8F9F-36CD173F5758}" dt="2023-06-28T06:57:07.944" v="11453" actId="478"/>
          <ac:picMkLst>
            <pc:docMk/>
            <pc:sldMk cId="2102412061" sldId="299"/>
            <ac:picMk id="19" creationId="{71946F30-4FEE-C3CB-47BF-AABD4DF0068A}"/>
          </ac:picMkLst>
        </pc:picChg>
        <pc:picChg chg="add del">
          <ac:chgData name="황동하" userId="93f3c7cb-3664-4404-9194-4245e8c30685" providerId="ADAL" clId="{0FAB86E7-EF32-4C59-8F9F-36CD173F5758}" dt="2023-06-28T06:57:33.298" v="11455" actId="22"/>
          <ac:picMkLst>
            <pc:docMk/>
            <pc:sldMk cId="2102412061" sldId="299"/>
            <ac:picMk id="21" creationId="{3CEC949A-487B-CE65-BE38-268C33F9A14F}"/>
          </ac:picMkLst>
        </pc:picChg>
        <pc:picChg chg="add del">
          <ac:chgData name="황동하" userId="93f3c7cb-3664-4404-9194-4245e8c30685" providerId="ADAL" clId="{0FAB86E7-EF32-4C59-8F9F-36CD173F5758}" dt="2023-06-28T06:57:34.490" v="11457" actId="22"/>
          <ac:picMkLst>
            <pc:docMk/>
            <pc:sldMk cId="2102412061" sldId="299"/>
            <ac:picMk id="23" creationId="{71CC784B-0C8C-CB90-1D9B-462F35D2105C}"/>
          </ac:picMkLst>
        </pc:picChg>
        <pc:picChg chg="add mod ord">
          <ac:chgData name="황동하" userId="93f3c7cb-3664-4404-9194-4245e8c30685" providerId="ADAL" clId="{0FAB86E7-EF32-4C59-8F9F-36CD173F5758}" dt="2023-06-28T07:00:53.649" v="11680" actId="164"/>
          <ac:picMkLst>
            <pc:docMk/>
            <pc:sldMk cId="2102412061" sldId="299"/>
            <ac:picMk id="25" creationId="{DFE28EBE-5883-7F19-CBF7-87DFF6C1E373}"/>
          </ac:picMkLst>
        </pc:picChg>
        <pc:picChg chg="mod topLvl">
          <ac:chgData name="황동하" userId="93f3c7cb-3664-4404-9194-4245e8c30685" providerId="ADAL" clId="{0FAB86E7-EF32-4C59-8F9F-36CD173F5758}" dt="2023-06-28T07:00:53.649" v="11680" actId="164"/>
          <ac:picMkLst>
            <pc:docMk/>
            <pc:sldMk cId="2102412061" sldId="299"/>
            <ac:picMk id="31" creationId="{FE40169E-D236-4445-96B7-7A1E51F47C41}"/>
          </ac:picMkLst>
        </pc:picChg>
        <pc:picChg chg="add mod">
          <ac:chgData name="황동하" userId="93f3c7cb-3664-4404-9194-4245e8c30685" providerId="ADAL" clId="{0FAB86E7-EF32-4C59-8F9F-36CD173F5758}" dt="2023-06-28T07:00:53.649" v="11680" actId="164"/>
          <ac:picMkLst>
            <pc:docMk/>
            <pc:sldMk cId="2102412061" sldId="299"/>
            <ac:picMk id="34" creationId="{90159DE2-58D5-86D6-B179-C1FD3DA4F165}"/>
          </ac:picMkLst>
        </pc:picChg>
        <pc:picChg chg="del mod">
          <ac:chgData name="황동하" userId="93f3c7cb-3664-4404-9194-4245e8c30685" providerId="ADAL" clId="{0FAB86E7-EF32-4C59-8F9F-36CD173F5758}" dt="2023-06-28T06:58:18.817" v="11475" actId="478"/>
          <ac:picMkLst>
            <pc:docMk/>
            <pc:sldMk cId="2102412061" sldId="299"/>
            <ac:picMk id="35" creationId="{2C9000EF-8008-6E0D-95AB-5C72F518E62B}"/>
          </ac:picMkLst>
        </pc:picChg>
        <pc:picChg chg="add del mod">
          <ac:chgData name="황동하" userId="93f3c7cb-3664-4404-9194-4245e8c30685" providerId="ADAL" clId="{0FAB86E7-EF32-4C59-8F9F-36CD173F5758}" dt="2023-06-28T07:05:21.727" v="11787" actId="478"/>
          <ac:picMkLst>
            <pc:docMk/>
            <pc:sldMk cId="2102412061" sldId="299"/>
            <ac:picMk id="42" creationId="{A5727EF9-DA30-40FA-37E6-B3B418940122}"/>
          </ac:picMkLst>
        </pc:picChg>
        <pc:cxnChg chg="mod topLvl">
          <ac:chgData name="황동하" userId="93f3c7cb-3664-4404-9194-4245e8c30685" providerId="ADAL" clId="{0FAB86E7-EF32-4C59-8F9F-36CD173F5758}" dt="2023-06-28T07:00:53.649" v="11680" actId="164"/>
          <ac:cxnSpMkLst>
            <pc:docMk/>
            <pc:sldMk cId="2102412061" sldId="299"/>
            <ac:cxnSpMk id="37" creationId="{D18D9F6A-EC11-E3E5-32F3-52A8DCFE214B}"/>
          </ac:cxnSpMkLst>
        </pc:cxnChg>
      </pc:sldChg>
      <pc:sldChg chg="addSp delSp modSp add mod">
        <pc:chgData name="황동하" userId="93f3c7cb-3664-4404-9194-4245e8c30685" providerId="ADAL" clId="{0FAB86E7-EF32-4C59-8F9F-36CD173F5758}" dt="2023-06-28T11:46:17.795" v="13913" actId="962"/>
        <pc:sldMkLst>
          <pc:docMk/>
          <pc:sldMk cId="2279733069" sldId="300"/>
        </pc:sldMkLst>
        <pc:spChg chg="mod">
          <ac:chgData name="황동하" userId="93f3c7cb-3664-4404-9194-4245e8c30685" providerId="ADAL" clId="{0FAB86E7-EF32-4C59-8F9F-36CD173F5758}" dt="2023-06-28T07:07:27.481" v="12032"/>
          <ac:spMkLst>
            <pc:docMk/>
            <pc:sldMk cId="2279733069" sldId="300"/>
            <ac:spMk id="30" creationId="{C036CEF6-6C8C-A57A-3FE2-E55AEF5F46C5}"/>
          </ac:spMkLst>
        </pc:spChg>
        <pc:spChg chg="mod">
          <ac:chgData name="황동하" userId="93f3c7cb-3664-4404-9194-4245e8c30685" providerId="ADAL" clId="{0FAB86E7-EF32-4C59-8F9F-36CD173F5758}" dt="2023-06-28T07:05:36.728" v="11806" actId="14100"/>
          <ac:spMkLst>
            <pc:docMk/>
            <pc:sldMk cId="2279733069" sldId="300"/>
            <ac:spMk id="39" creationId="{1CBD8918-54C0-C990-42DA-5036475A3286}"/>
          </ac:spMkLst>
        </pc:spChg>
        <pc:spChg chg="mod">
          <ac:chgData name="황동하" userId="93f3c7cb-3664-4404-9194-4245e8c30685" providerId="ADAL" clId="{0FAB86E7-EF32-4C59-8F9F-36CD173F5758}" dt="2023-06-28T07:07:15.068" v="11989" actId="20577"/>
          <ac:spMkLst>
            <pc:docMk/>
            <pc:sldMk cId="2279733069" sldId="300"/>
            <ac:spMk id="60" creationId="{AEBC171F-D2CD-8F1B-C981-482ECDCFBE00}"/>
          </ac:spMkLst>
        </pc:spChg>
        <pc:grpChg chg="mod">
          <ac:chgData name="황동하" userId="93f3c7cb-3664-4404-9194-4245e8c30685" providerId="ADAL" clId="{0FAB86E7-EF32-4C59-8F9F-36CD173F5758}" dt="2023-06-28T11:46:17.795" v="13913" actId="962"/>
          <ac:grpSpMkLst>
            <pc:docMk/>
            <pc:sldMk cId="2279733069" sldId="300"/>
            <ac:grpSpMk id="40" creationId="{D30DA6A0-DF53-A66E-71A9-35ABC51301C2}"/>
          </ac:grpSpMkLst>
        </pc:grpChg>
        <pc:picChg chg="add del mod modCrop">
          <ac:chgData name="황동하" userId="93f3c7cb-3664-4404-9194-4245e8c30685" providerId="ADAL" clId="{0FAB86E7-EF32-4C59-8F9F-36CD173F5758}" dt="2023-06-28T07:06:34.170" v="11839" actId="478"/>
          <ac:picMkLst>
            <pc:docMk/>
            <pc:sldMk cId="2279733069" sldId="300"/>
            <ac:picMk id="3" creationId="{1C67A7AA-7EF2-973A-C270-8D68A2A26583}"/>
          </ac:picMkLst>
        </pc:picChg>
        <pc:picChg chg="add del mod">
          <ac:chgData name="황동하" userId="93f3c7cb-3664-4404-9194-4245e8c30685" providerId="ADAL" clId="{0FAB86E7-EF32-4C59-8F9F-36CD173F5758}" dt="2023-06-28T07:06:58.666" v="11844" actId="478"/>
          <ac:picMkLst>
            <pc:docMk/>
            <pc:sldMk cId="2279733069" sldId="300"/>
            <ac:picMk id="5" creationId="{B6F58551-6AB8-1F47-8CD6-1A1BD4F5ACDB}"/>
          </ac:picMkLst>
        </pc:picChg>
        <pc:picChg chg="mod">
          <ac:chgData name="황동하" userId="93f3c7cb-3664-4404-9194-4245e8c30685" providerId="ADAL" clId="{0FAB86E7-EF32-4C59-8F9F-36CD173F5758}" dt="2023-06-28T07:06:32.839" v="11838" actId="14826"/>
          <ac:picMkLst>
            <pc:docMk/>
            <pc:sldMk cId="2279733069" sldId="300"/>
            <ac:picMk id="25" creationId="{DFE28EBE-5883-7F19-CBF7-87DFF6C1E373}"/>
          </ac:picMkLst>
        </pc:picChg>
        <pc:picChg chg="mod">
          <ac:chgData name="황동하" userId="93f3c7cb-3664-4404-9194-4245e8c30685" providerId="ADAL" clId="{0FAB86E7-EF32-4C59-8F9F-36CD173F5758}" dt="2023-06-28T07:05:27.150" v="11788" actId="14826"/>
          <ac:picMkLst>
            <pc:docMk/>
            <pc:sldMk cId="2279733069" sldId="300"/>
            <ac:picMk id="31" creationId="{FE40169E-D236-4445-96B7-7A1E51F47C41}"/>
          </ac:picMkLst>
        </pc:picChg>
        <pc:picChg chg="mod">
          <ac:chgData name="황동하" userId="93f3c7cb-3664-4404-9194-4245e8c30685" providerId="ADAL" clId="{0FAB86E7-EF32-4C59-8F9F-36CD173F5758}" dt="2023-06-28T07:06:57.375" v="11843" actId="14826"/>
          <ac:picMkLst>
            <pc:docMk/>
            <pc:sldMk cId="2279733069" sldId="300"/>
            <ac:picMk id="34" creationId="{90159DE2-58D5-86D6-B179-C1FD3DA4F165}"/>
          </ac:picMkLst>
        </pc:picChg>
        <pc:picChg chg="del">
          <ac:chgData name="황동하" userId="93f3c7cb-3664-4404-9194-4245e8c30685" providerId="ADAL" clId="{0FAB86E7-EF32-4C59-8F9F-36CD173F5758}" dt="2023-06-28T07:05:28.562" v="11789" actId="478"/>
          <ac:picMkLst>
            <pc:docMk/>
            <pc:sldMk cId="2279733069" sldId="300"/>
            <ac:picMk id="42" creationId="{A5727EF9-DA30-40FA-37E6-B3B418940122}"/>
          </ac:picMkLst>
        </pc:picChg>
        <pc:cxnChg chg="mod">
          <ac:chgData name="황동하" userId="93f3c7cb-3664-4404-9194-4245e8c30685" providerId="ADAL" clId="{0FAB86E7-EF32-4C59-8F9F-36CD173F5758}" dt="2023-06-28T07:05:40.585" v="11825" actId="1036"/>
          <ac:cxnSpMkLst>
            <pc:docMk/>
            <pc:sldMk cId="2279733069" sldId="300"/>
            <ac:cxnSpMk id="37" creationId="{D18D9F6A-EC11-E3E5-32F3-52A8DCFE214B}"/>
          </ac:cxnSpMkLst>
        </pc:cxnChg>
      </pc:sldChg>
      <pc:sldChg chg="addSp modSp add del mod">
        <pc:chgData name="황동하" userId="93f3c7cb-3664-4404-9194-4245e8c30685" providerId="ADAL" clId="{0FAB86E7-EF32-4C59-8F9F-36CD173F5758}" dt="2023-06-28T07:42:56.561" v="12064" actId="47"/>
        <pc:sldMkLst>
          <pc:docMk/>
          <pc:sldMk cId="2820761026" sldId="301"/>
        </pc:sldMkLst>
        <pc:spChg chg="mod">
          <ac:chgData name="황동하" userId="93f3c7cb-3664-4404-9194-4245e8c30685" providerId="ADAL" clId="{0FAB86E7-EF32-4C59-8F9F-36CD173F5758}" dt="2023-06-28T07:08:20.330" v="12057" actId="20577"/>
          <ac:spMkLst>
            <pc:docMk/>
            <pc:sldMk cId="2820761026" sldId="301"/>
            <ac:spMk id="30" creationId="{C036CEF6-6C8C-A57A-3FE2-E55AEF5F46C5}"/>
          </ac:spMkLst>
        </pc:spChg>
        <pc:picChg chg="add">
          <ac:chgData name="황동하" userId="93f3c7cb-3664-4404-9194-4245e8c30685" providerId="ADAL" clId="{0FAB86E7-EF32-4C59-8F9F-36CD173F5758}" dt="2023-06-28T07:42:40.219" v="12058" actId="22"/>
          <ac:picMkLst>
            <pc:docMk/>
            <pc:sldMk cId="2820761026" sldId="301"/>
            <ac:picMk id="3" creationId="{D5DA1BCE-681A-5609-8EB3-572FB50614F5}"/>
          </ac:picMkLst>
        </pc:picChg>
      </pc:sldChg>
      <pc:sldChg chg="addSp delSp modSp add mod setBg">
        <pc:chgData name="황동하" userId="93f3c7cb-3664-4404-9194-4245e8c30685" providerId="ADAL" clId="{0FAB86E7-EF32-4C59-8F9F-36CD173F5758}" dt="2023-06-28T11:43:53.742" v="13698" actId="962"/>
        <pc:sldMkLst>
          <pc:docMk/>
          <pc:sldMk cId="3083060377" sldId="302"/>
        </pc:sldMkLst>
        <pc:spChg chg="mod topLvl">
          <ac:chgData name="황동하" userId="93f3c7cb-3664-4404-9194-4245e8c30685" providerId="ADAL" clId="{0FAB86E7-EF32-4C59-8F9F-36CD173F5758}" dt="2023-06-28T07:43:33.682" v="12075" actId="20577"/>
          <ac:spMkLst>
            <pc:docMk/>
            <pc:sldMk cId="3083060377" sldId="302"/>
            <ac:spMk id="6" creationId="{5D6AA444-6952-B81C-B98E-58FC64E6A13A}"/>
          </ac:spMkLst>
        </pc:spChg>
        <pc:spChg chg="mod">
          <ac:chgData name="황동하" userId="93f3c7cb-3664-4404-9194-4245e8c30685" providerId="ADAL" clId="{0FAB86E7-EF32-4C59-8F9F-36CD173F5758}" dt="2023-06-28T07:42:51.864" v="12060"/>
          <ac:spMkLst>
            <pc:docMk/>
            <pc:sldMk cId="3083060377" sldId="302"/>
            <ac:spMk id="30" creationId="{C036CEF6-6C8C-A57A-3FE2-E55AEF5F46C5}"/>
          </ac:spMkLst>
        </pc:spChg>
        <pc:grpChg chg="add mod">
          <ac:chgData name="황동하" userId="93f3c7cb-3664-4404-9194-4245e8c30685" providerId="ADAL" clId="{0FAB86E7-EF32-4C59-8F9F-36CD173F5758}" dt="2023-06-28T07:43:24.926" v="12071" actId="164"/>
          <ac:grpSpMkLst>
            <pc:docMk/>
            <pc:sldMk cId="3083060377" sldId="302"/>
            <ac:grpSpMk id="4" creationId="{FEEE7681-2AB5-8CDF-9621-595E6BFD8645}"/>
          </ac:grpSpMkLst>
        </pc:grpChg>
        <pc:grpChg chg="del">
          <ac:chgData name="황동하" userId="93f3c7cb-3664-4404-9194-4245e8c30685" providerId="ADAL" clId="{0FAB86E7-EF32-4C59-8F9F-36CD173F5758}" dt="2023-06-28T07:43:04.432" v="12066" actId="165"/>
          <ac:grpSpMkLst>
            <pc:docMk/>
            <pc:sldMk cId="3083060377" sldId="302"/>
            <ac:grpSpMk id="7" creationId="{AFAADA1E-5121-71DC-D433-533DE9CDB5CA}"/>
          </ac:grpSpMkLst>
        </pc:grpChg>
        <pc:picChg chg="add mod">
          <ac:chgData name="황동하" userId="93f3c7cb-3664-4404-9194-4245e8c30685" providerId="ADAL" clId="{0FAB86E7-EF32-4C59-8F9F-36CD173F5758}" dt="2023-06-28T11:43:53.742" v="13698" actId="962"/>
          <ac:picMkLst>
            <pc:docMk/>
            <pc:sldMk cId="3083060377" sldId="302"/>
            <ac:picMk id="3" creationId="{6CF72451-83A9-2164-0DB3-0915D8F00EB0}"/>
          </ac:picMkLst>
        </pc:picChg>
        <pc:picChg chg="del mod topLvl">
          <ac:chgData name="황동하" userId="93f3c7cb-3664-4404-9194-4245e8c30685" providerId="ADAL" clId="{0FAB86E7-EF32-4C59-8F9F-36CD173F5758}" dt="2023-06-28T07:43:06.889" v="12067" actId="478"/>
          <ac:picMkLst>
            <pc:docMk/>
            <pc:sldMk cId="3083060377" sldId="302"/>
            <ac:picMk id="5" creationId="{82C8EC6D-F6F7-D5A5-5F91-B210FC13F89A}"/>
          </ac:picMkLst>
        </pc:picChg>
      </pc:sldChg>
      <pc:sldChg chg="add del">
        <pc:chgData name="황동하" userId="93f3c7cb-3664-4404-9194-4245e8c30685" providerId="ADAL" clId="{0FAB86E7-EF32-4C59-8F9F-36CD173F5758}" dt="2023-06-28T07:42:55.910" v="12063" actId="47"/>
        <pc:sldMkLst>
          <pc:docMk/>
          <pc:sldMk cId="4206769387" sldId="30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3078426" cy="513508"/>
          </a:xfrm>
          <a:prstGeom prst="rect">
            <a:avLst/>
          </a:prstGeom>
        </p:spPr>
        <p:txBody>
          <a:bodyPr vert="horz" lIns="99086" tIns="49543" rIns="99086" bIns="49543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5" y="0"/>
            <a:ext cx="3078426" cy="513508"/>
          </a:xfrm>
          <a:prstGeom prst="rect">
            <a:avLst/>
          </a:prstGeom>
        </p:spPr>
        <p:txBody>
          <a:bodyPr vert="horz" lIns="99086" tIns="49543" rIns="99086" bIns="49543" rtlCol="0"/>
          <a:lstStyle>
            <a:lvl1pPr algn="r">
              <a:defRPr sz="1300"/>
            </a:lvl1pPr>
          </a:lstStyle>
          <a:p>
            <a:fld id="{566D3662-3D6D-459C-8753-58338BE215ED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86" tIns="49543" rIns="99086" bIns="4954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12"/>
            <a:ext cx="5683250" cy="4029879"/>
          </a:xfrm>
          <a:prstGeom prst="rect">
            <a:avLst/>
          </a:prstGeom>
        </p:spPr>
        <p:txBody>
          <a:bodyPr vert="horz" lIns="99086" tIns="49543" rIns="99086" bIns="49543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721113"/>
            <a:ext cx="3078426" cy="513507"/>
          </a:xfrm>
          <a:prstGeom prst="rect">
            <a:avLst/>
          </a:prstGeom>
        </p:spPr>
        <p:txBody>
          <a:bodyPr vert="horz" lIns="99086" tIns="49543" rIns="99086" bIns="49543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5" y="9721113"/>
            <a:ext cx="3078426" cy="513507"/>
          </a:xfrm>
          <a:prstGeom prst="rect">
            <a:avLst/>
          </a:prstGeom>
        </p:spPr>
        <p:txBody>
          <a:bodyPr vert="horz" lIns="99086" tIns="49543" rIns="99086" bIns="49543" rtlCol="0" anchor="b"/>
          <a:lstStyle>
            <a:lvl1pPr algn="r">
              <a:defRPr sz="1300"/>
            </a:lvl1pPr>
          </a:lstStyle>
          <a:p>
            <a:fld id="{BC7AB168-6BA3-46CB-B127-82214AE589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28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23F87-2CDA-483C-9458-80C8D668ED4C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2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6091-8501-4DEF-9796-C95F318A984B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30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CCCFE-9397-434C-A05A-B9FA1C50A7B6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83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9FA41-03B8-4FD4-55B2-935F47DF0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DB90B6-C077-2D1E-ECA3-0DE5FCD91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6A1B07-465E-7BDB-3278-6C2A114FF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4F0-0CB3-42E4-ACCF-ADD2AB86F8FC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90B6AB-732A-317D-D89B-9098E18A6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63DB9-62D7-DC12-EBDA-A4B2B0A95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56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65D3-F512-8D44-266A-87DDC9A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6019F2-58E9-88CA-3150-7FBC3591F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FEAE4D-71FD-FA70-B73C-F73BB39FC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1E9F6-E5D7-4433-AB6E-BE60EB987E8F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C127D4-BD24-4406-5AFF-C6574DB9E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8E40A1-039C-8E98-DDDB-2D311A10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9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BFE25-B17D-4AFE-7746-CB2A1F51C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E44EB2-736E-ED9E-6523-E38DCC496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EF6A43-ABB4-3546-4B74-90160E71F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3FB3C-72EC-4298-A4EC-D25E06379AB2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6F3FC7-C8C0-6394-A676-64EAA2EE9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27B3C-BFA7-171C-6600-5689E7A25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35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3B5058-AABB-B769-93B2-428C44696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39A45F-73A3-4E2B-0AA5-4DE60D676C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095D53-6704-B998-2368-9119FD5C5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1B8952-BD5F-D382-00E4-C94207FBF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166B-1319-4737-BE0E-9BEC9D7291E5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FC73B7-4E77-3F9D-8023-1C0A5ECD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F0549D-CDAD-A4DD-AB69-C4D88598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50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70B45-A8F1-6FC6-45D2-6A9E5994E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301E53-C160-4FAB-6C30-DA9255AB1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1D93CF-8B4C-0C73-180F-7EDA961FB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A26E0B-2A51-A325-A57B-96F37E970B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0156290-E3C8-D27A-8C35-A0CECDCC10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FEFB84-A4E4-9691-967C-9F6085384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972C-4A8E-4BD5-AEC7-4CA0CC7D9E19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361F26-1402-0068-1A20-BD369E0A1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AC6B64-DB26-EA1F-5F86-EA3CBFBD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3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45D7F-3685-5773-D588-3636BD346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E2A3F8-484E-A9E1-16EB-5EC5C8D10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4787-1528-4790-AA96-6D22E86AB09C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9A7403-2BA9-3B82-1F3B-EC42D2266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E03281-9E7B-F356-32CF-FDB5EF2B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66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09D921-A3FC-7126-1936-7729E781B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B879-9944-4F51-AED8-83DB76038060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630D2D-BBFB-DE38-AAAB-45FBB8B12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F7258C-F194-46B0-2E19-B4DB9FB9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05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1C84B-C614-AB4B-DFD4-4CE5FC69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0FDA7-70FF-D19C-1D17-405650C94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D12FD7-E492-4316-532D-E4D957C53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2283C1-4EAB-B341-7537-43290C142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C00E5-ABF5-4707-8DFD-D22EA62FF823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65BE6D-D37B-D980-B40B-589BF8997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588E28-6589-8BDB-577D-0E474FADB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8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8EE-9683-452F-B9B0-BD95C07437E6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235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D766F-6424-620F-B407-941027EFC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4A5DD24-116B-7534-FC17-41A53088EE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094D4E-B9A0-D886-EF39-EA041C8BF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933FC8-BA03-AE0C-FE79-ED05B9D16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63C8A-8C5A-4D56-A2CD-297FFF845238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EE8BDE-66DC-3DE0-E233-F209BB6AE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1D5DBF-06FA-7DA1-BA1C-8A1B4D62B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104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D9FD6A-676B-601B-2EA4-8923FCA3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7132D4-D5A6-BBB7-DA19-18468E3D0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DDDB49-F592-CCC8-F1E3-15D3A5BA6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FB099-FDEC-4F0C-A161-2A7F388747CE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E9A727-C2E6-CEE1-330A-895261FC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87B6B-550C-369C-DD5E-C984B1047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518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35309CF-2B46-EC8B-D5C3-1965510D79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6D7559-8DA6-8D7A-1C61-EF225A3A5F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6E3514-54D9-02F7-A177-0624EAB70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9A533-43A8-4DCA-9E79-B6CE8310BC3A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4AC485-E2E7-9976-BD98-20E6E12B6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9E005E-AADF-17CD-7C5D-1778074F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28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EB5E-4D3E-45A3-8D57-F3D9C3821EAA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48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95AD7-B61A-41BE-AE0A-3AA55E2D56F5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5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6E82-CE28-42FB-AD14-36DA027F89BF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997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CF646-86C9-46A4-9583-5C498C016E68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17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39243-E531-42A2-9CF3-EE01EA40DED9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33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83C9-1570-4E83-9F5D-80A3AC7EF01E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37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A728-B5C8-461F-A627-3313FBA5B2E9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44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CC2827-23B0-4F10-82E9-78048F223F69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7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05E049-CCB7-DCE9-D58A-473E09E72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716DB1-704D-348C-FBDB-E5D2E788A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C66401-C562-8E6F-579E-87D2889D3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D7387-D2EE-4363-ABF3-28511A0E9214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28D992-A844-88B9-3035-8BC9ECFEB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A6F2FE-7C37-DF13-BD9C-79FE5143D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98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22.png"/><Relationship Id="rId5" Type="http://schemas.openxmlformats.org/officeDocument/2006/relationships/image" Target="../media/image13.svg"/><Relationship Id="rId10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wiki.openstreetmap.org/w/index.php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wiki.openstreetmap.org/w/index.php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josm.openstreetmap.de/wiki/Ko:Help/Menu/Mode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wiki.openstreetmap.org/wiki/Ko:JOSM/Plugins/BuildingsTools" TargetMode="Externa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josm.openstreetmap.de/wiki/Ko%3AHelp/Menu/Tools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osm.openstreetmap.d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149B86-EE31-E702-C40E-4581B20A22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1449388"/>
            <a:ext cx="5015638" cy="2075012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JOSM</a:t>
            </a:r>
            <a:b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기초 사용법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5C7F06-2F37-789F-0B19-D2D54B9E0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0" y="3830398"/>
            <a:ext cx="5015638" cy="1219439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오픈스트리트맵 한국 커뮤니티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황동하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(depth221@gmail.com)</a:t>
            </a:r>
            <a:endParaRPr lang="ko-KR" altLang="en-US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F0160-B3FD-DCA2-1F6D-AA5197653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5" r="32163"/>
          <a:stretch/>
        </p:blipFill>
        <p:spPr>
          <a:xfrm>
            <a:off x="20" y="10"/>
            <a:ext cx="5903704" cy="6857990"/>
          </a:xfrm>
          <a:custGeom>
            <a:avLst/>
            <a:gdLst/>
            <a:ahLst/>
            <a:cxnLst/>
            <a:rect l="l" t="t" r="r" b="b"/>
            <a:pathLst>
              <a:path w="5903724" h="6858000">
                <a:moveTo>
                  <a:pt x="0" y="0"/>
                </a:moveTo>
                <a:lnTo>
                  <a:pt x="5886178" y="0"/>
                </a:lnTo>
                <a:lnTo>
                  <a:pt x="5890522" y="42009"/>
                </a:lnTo>
                <a:cubicBezTo>
                  <a:pt x="5948302" y="788432"/>
                  <a:pt x="5795211" y="5194623"/>
                  <a:pt x="5836720" y="6279216"/>
                </a:cubicBezTo>
                <a:cubicBezTo>
                  <a:pt x="5842686" y="6384211"/>
                  <a:pt x="5845802" y="6526851"/>
                  <a:pt x="5846540" y="6699667"/>
                </a:cubicBezTo>
                <a:lnTo>
                  <a:pt x="58465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FC6BB2-487E-DBBB-EB64-240C4CD47407}"/>
              </a:ext>
            </a:extLst>
          </p:cNvPr>
          <p:cNvSpPr txBox="1"/>
          <p:nvPr/>
        </p:nvSpPr>
        <p:spPr>
          <a:xfrm>
            <a:off x="9684429" y="6451692"/>
            <a:ext cx="2433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‘GNU 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공중 사용 허가서</a:t>
            </a:r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배포</a:t>
            </a:r>
          </a:p>
        </p:txBody>
      </p:sp>
    </p:spTree>
    <p:extLst>
      <p:ext uri="{BB962C8B-B14F-4D97-AF65-F5344CB8AC3E}">
        <p14:creationId xmlns:p14="http://schemas.microsoft.com/office/powerpoint/2010/main" val="190481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65FB5-B734-2C7B-E50F-4659382B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kern="120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오픈스트리트맵의</a:t>
            </a:r>
            <a:r>
              <a:rPr lang="ko-KR" altLang="en-US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체계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 descr="마디 아이콘">
            <a:extLst>
              <a:ext uri="{FF2B5EF4-FFF2-40B4-BE49-F238E27FC236}">
                <a16:creationId xmlns:a16="http://schemas.microsoft.com/office/drawing/2014/main" id="{751794F3-5903-BAA6-ACFB-91F532716678}"/>
              </a:ext>
            </a:extLst>
          </p:cNvPr>
          <p:cNvGrpSpPr/>
          <p:nvPr/>
        </p:nvGrpSpPr>
        <p:grpSpPr>
          <a:xfrm>
            <a:off x="610452" y="1690688"/>
            <a:ext cx="1321196" cy="1315799"/>
            <a:chOff x="606002" y="1692230"/>
            <a:chExt cx="1321196" cy="1315799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3050237C-B6E5-0746-B811-602544CE3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838200" y="1692230"/>
              <a:ext cx="856800" cy="85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E69E4F-12BE-481B-6AF9-FFAC874C820F}"/>
                </a:ext>
              </a:extLst>
            </p:cNvPr>
            <p:cNvSpPr txBox="1"/>
            <p:nvPr/>
          </p:nvSpPr>
          <p:spPr>
            <a:xfrm>
              <a:off x="606002" y="2638697"/>
              <a:ext cx="1321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마디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(node)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10A8F31-FA07-1CC5-B869-5D17361C975C}"/>
              </a:ext>
            </a:extLst>
          </p:cNvPr>
          <p:cNvSpPr txBox="1"/>
          <p:nvPr/>
        </p:nvSpPr>
        <p:spPr>
          <a:xfrm>
            <a:off x="2544314" y="1690688"/>
            <a:ext cx="8813936" cy="1075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일상 용어로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점으로 나타낼 수 있는 지물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공중전화 등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나타내는 데 사용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길의 형상을 나타내거나 관계에 속하기도 함</a:t>
            </a:r>
          </a:p>
        </p:txBody>
      </p:sp>
      <p:grpSp>
        <p:nvGrpSpPr>
          <p:cNvPr id="13" name="그룹 12" descr="열린 길 아이콘과 닫힌 길(영역) 아이콘">
            <a:extLst>
              <a:ext uri="{FF2B5EF4-FFF2-40B4-BE49-F238E27FC236}">
                <a16:creationId xmlns:a16="http://schemas.microsoft.com/office/drawing/2014/main" id="{B7444292-5271-301C-9415-6831AF10D78E}"/>
              </a:ext>
            </a:extLst>
          </p:cNvPr>
          <p:cNvGrpSpPr/>
          <p:nvPr/>
        </p:nvGrpSpPr>
        <p:grpSpPr>
          <a:xfrm>
            <a:off x="364957" y="3387046"/>
            <a:ext cx="1812187" cy="1311231"/>
            <a:chOff x="5189906" y="1690688"/>
            <a:chExt cx="1812187" cy="131123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9BEC2CA-53AA-7F98-702C-1C2C93E16FC3}"/>
                </a:ext>
              </a:extLst>
            </p:cNvPr>
            <p:cNvGrpSpPr/>
            <p:nvPr/>
          </p:nvGrpSpPr>
          <p:grpSpPr>
            <a:xfrm>
              <a:off x="5189906" y="1690688"/>
              <a:ext cx="1812187" cy="857828"/>
              <a:chOff x="5667086" y="1690688"/>
              <a:chExt cx="1812187" cy="857828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740467A7-0254-C9BF-B6B8-C7BD29C270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 bwMode="auto">
              <a:xfrm>
                <a:off x="5667086" y="1690688"/>
                <a:ext cx="857828" cy="8578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7D1787B1-54E9-7007-22C6-3EF8800DA2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6622473" y="1690688"/>
                <a:ext cx="856800" cy="856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2EAE7F-859D-C082-E7AC-ACAD5456FB15}"/>
                </a:ext>
              </a:extLst>
            </p:cNvPr>
            <p:cNvSpPr txBox="1"/>
            <p:nvPr/>
          </p:nvSpPr>
          <p:spPr>
            <a:xfrm>
              <a:off x="5582077" y="2632587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(way)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B2A48E2-699B-3697-D83D-87A76C5066FC}"/>
              </a:ext>
            </a:extLst>
          </p:cNvPr>
          <p:cNvSpPr txBox="1"/>
          <p:nvPr/>
        </p:nvSpPr>
        <p:spPr>
          <a:xfrm>
            <a:off x="2544314" y="3387595"/>
            <a:ext cx="7715510" cy="1408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일상 용어로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영역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선으로 나타낼 수 있는 지물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장벽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도로 등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나타내는 데 사용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시작점과 끝점이 같은 길을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닫힌 길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(closed way)’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영역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(area)’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이라고 함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관계에 속하기도 함</a:t>
            </a:r>
          </a:p>
        </p:txBody>
      </p:sp>
      <p:grpSp>
        <p:nvGrpSpPr>
          <p:cNvPr id="14" name="그룹 13" descr="관계 아이콘">
            <a:extLst>
              <a:ext uri="{FF2B5EF4-FFF2-40B4-BE49-F238E27FC236}">
                <a16:creationId xmlns:a16="http://schemas.microsoft.com/office/drawing/2014/main" id="{ED024FF7-CEDC-2658-89F1-49ADAB1D050C}"/>
              </a:ext>
            </a:extLst>
          </p:cNvPr>
          <p:cNvGrpSpPr/>
          <p:nvPr/>
        </p:nvGrpSpPr>
        <p:grpSpPr>
          <a:xfrm>
            <a:off x="473107" y="5078836"/>
            <a:ext cx="1595886" cy="1310717"/>
            <a:chOff x="10127457" y="1691202"/>
            <a:chExt cx="1595886" cy="131071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0DA8FA8-559A-F40A-817C-2968EDD0A0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10497000" y="1691202"/>
              <a:ext cx="856800" cy="85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A218BE-36A9-C5FD-6773-64849CCA0812}"/>
                </a:ext>
              </a:extLst>
            </p:cNvPr>
            <p:cNvSpPr txBox="1"/>
            <p:nvPr/>
          </p:nvSpPr>
          <p:spPr>
            <a:xfrm>
              <a:off x="10127457" y="2632587"/>
              <a:ext cx="1595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관계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(relation)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B96F1A-8E7E-24CB-C423-9BEDFB1ACAF6}"/>
              </a:ext>
            </a:extLst>
          </p:cNvPr>
          <p:cNvSpPr txBox="1"/>
          <p:nvPr/>
        </p:nvSpPr>
        <p:spPr>
          <a:xfrm>
            <a:off x="2544314" y="5078836"/>
            <a:ext cx="8628783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일상 용어로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마디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관계가 갖는 관계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(‘7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 국도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버스 노선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지하철역과 각 출구 등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나타냄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관계의 일종인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 다각형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multipolygon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)’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고리 모양을 비롯한 복잡한 형상을 나타내는 데 사용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72925A-576F-143F-5A9C-3CFF7D011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32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65FB5-B734-2C7B-E50F-4659382B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kern="120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오픈스트리트맵의</a:t>
            </a:r>
            <a:r>
              <a:rPr lang="ko-KR" altLang="en-US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체계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0A8F31-FA07-1CC5-B869-5D17361C975C}"/>
              </a:ext>
            </a:extLst>
          </p:cNvPr>
          <p:cNvSpPr txBox="1"/>
          <p:nvPr/>
        </p:nvSpPr>
        <p:spPr>
          <a:xfrm>
            <a:off x="2544314" y="1690688"/>
            <a:ext cx="8813936" cy="1740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마디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관계에 의미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고속도로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식당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연락처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…)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부여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쌍으로 구성되며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영어로는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‘key=value’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라고 함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name=OO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식당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phone=+82 010 1234 5678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operator=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대구광역시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B96F1A-8E7E-24CB-C423-9BEDFB1ACAF6}"/>
              </a:ext>
            </a:extLst>
          </p:cNvPr>
          <p:cNvSpPr txBox="1"/>
          <p:nvPr/>
        </p:nvSpPr>
        <p:spPr>
          <a:xfrm>
            <a:off x="2544314" y="4221558"/>
            <a:ext cx="8628783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관계의 구성원이 맡고 있는 역할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 다각형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바깥 경계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(outer),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안쪽 경계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(inner)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노선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정류장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(platform),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정차 지점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(stop)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회전 제한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(from), </a:t>
            </a:r>
            <a:r>
              <a:rPr lang="ko-KR" altLang="en-US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중간점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(via),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끝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(to)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 descr="태그 아이콘">
            <a:extLst>
              <a:ext uri="{FF2B5EF4-FFF2-40B4-BE49-F238E27FC236}">
                <a16:creationId xmlns:a16="http://schemas.microsoft.com/office/drawing/2014/main" id="{06BCD9FF-EF07-2A4B-AAF4-5550F08B4825}"/>
              </a:ext>
            </a:extLst>
          </p:cNvPr>
          <p:cNvGrpSpPr/>
          <p:nvPr/>
        </p:nvGrpSpPr>
        <p:grpSpPr>
          <a:xfrm>
            <a:off x="697239" y="1714439"/>
            <a:ext cx="1147622" cy="1290553"/>
            <a:chOff x="697239" y="1714439"/>
            <a:chExt cx="1147622" cy="1290553"/>
          </a:xfrm>
        </p:grpSpPr>
        <p:pic>
          <p:nvPicPr>
            <p:cNvPr id="5122" name="Picture 2" descr="2009년 4월 19일 (일) 11:53 판의 섬네일">
              <a:extLst>
                <a:ext uri="{FF2B5EF4-FFF2-40B4-BE49-F238E27FC236}">
                  <a16:creationId xmlns:a16="http://schemas.microsoft.com/office/drawing/2014/main" id="{C0594C63-B3A8-1673-A098-C6E5B03E70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943" y="1714439"/>
              <a:ext cx="856800" cy="85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3824909-F7FD-0C88-97C3-D1C97F07896A}"/>
                </a:ext>
              </a:extLst>
            </p:cNvPr>
            <p:cNvSpPr txBox="1"/>
            <p:nvPr/>
          </p:nvSpPr>
          <p:spPr>
            <a:xfrm>
              <a:off x="697239" y="2635660"/>
              <a:ext cx="1147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(tag)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" name="그룹 4" descr="역할 아이콘">
            <a:extLst>
              <a:ext uri="{FF2B5EF4-FFF2-40B4-BE49-F238E27FC236}">
                <a16:creationId xmlns:a16="http://schemas.microsoft.com/office/drawing/2014/main" id="{37FAAF41-F842-716A-1185-4034588AA9BF}"/>
              </a:ext>
            </a:extLst>
          </p:cNvPr>
          <p:cNvGrpSpPr/>
          <p:nvPr/>
        </p:nvGrpSpPr>
        <p:grpSpPr>
          <a:xfrm>
            <a:off x="674380" y="4225282"/>
            <a:ext cx="1193340" cy="1310831"/>
            <a:chOff x="674380" y="5078722"/>
            <a:chExt cx="1193340" cy="13108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A218BE-36A9-C5FD-6773-64849CCA0812}"/>
                </a:ext>
              </a:extLst>
            </p:cNvPr>
            <p:cNvSpPr txBox="1"/>
            <p:nvPr/>
          </p:nvSpPr>
          <p:spPr>
            <a:xfrm>
              <a:off x="674380" y="6020221"/>
              <a:ext cx="11933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역할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(role)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6E083A87-2E68-F57C-08F4-403616B253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848943" y="5078722"/>
              <a:ext cx="856800" cy="85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90A084-9B89-4051-69AE-17DE93A3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39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 descr="마디 아이콘">
            <a:extLst>
              <a:ext uri="{FF2B5EF4-FFF2-40B4-BE49-F238E27FC236}">
                <a16:creationId xmlns:a16="http://schemas.microsoft.com/office/drawing/2014/main" id="{751794F3-5903-BAA6-ACFB-91F532716678}"/>
              </a:ext>
            </a:extLst>
          </p:cNvPr>
          <p:cNvGrpSpPr/>
          <p:nvPr/>
        </p:nvGrpSpPr>
        <p:grpSpPr>
          <a:xfrm>
            <a:off x="2127236" y="4980315"/>
            <a:ext cx="1321196" cy="1315799"/>
            <a:chOff x="606002" y="1692230"/>
            <a:chExt cx="1321196" cy="1315799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3050237C-B6E5-0746-B811-602544CE3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838200" y="1692230"/>
              <a:ext cx="856800" cy="85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E69E4F-12BE-481B-6AF9-FFAC874C820F}"/>
                </a:ext>
              </a:extLst>
            </p:cNvPr>
            <p:cNvSpPr txBox="1"/>
            <p:nvPr/>
          </p:nvSpPr>
          <p:spPr>
            <a:xfrm>
              <a:off x="606002" y="2638697"/>
              <a:ext cx="1321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마디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(node)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 descr="열린 길 아이콘과 닫힌 길(영역) 아이콘">
            <a:extLst>
              <a:ext uri="{FF2B5EF4-FFF2-40B4-BE49-F238E27FC236}">
                <a16:creationId xmlns:a16="http://schemas.microsoft.com/office/drawing/2014/main" id="{B7444292-5271-301C-9415-6831AF10D78E}"/>
              </a:ext>
            </a:extLst>
          </p:cNvPr>
          <p:cNvGrpSpPr/>
          <p:nvPr/>
        </p:nvGrpSpPr>
        <p:grpSpPr>
          <a:xfrm>
            <a:off x="5189906" y="4979801"/>
            <a:ext cx="1812187" cy="1311231"/>
            <a:chOff x="5189906" y="1690688"/>
            <a:chExt cx="1812187" cy="131123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9BEC2CA-53AA-7F98-702C-1C2C93E16FC3}"/>
                </a:ext>
              </a:extLst>
            </p:cNvPr>
            <p:cNvGrpSpPr/>
            <p:nvPr/>
          </p:nvGrpSpPr>
          <p:grpSpPr>
            <a:xfrm>
              <a:off x="5189906" y="1690688"/>
              <a:ext cx="1812187" cy="857828"/>
              <a:chOff x="5667086" y="1690688"/>
              <a:chExt cx="1812187" cy="857828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740467A7-0254-C9BF-B6B8-C7BD29C270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 bwMode="auto">
              <a:xfrm>
                <a:off x="5667086" y="1690688"/>
                <a:ext cx="857828" cy="8578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7D1787B1-54E9-7007-22C6-3EF8800DA2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6622473" y="1690688"/>
                <a:ext cx="856800" cy="856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2EAE7F-859D-C082-E7AC-ACAD5456FB15}"/>
                </a:ext>
              </a:extLst>
            </p:cNvPr>
            <p:cNvSpPr txBox="1"/>
            <p:nvPr/>
          </p:nvSpPr>
          <p:spPr>
            <a:xfrm>
              <a:off x="5582077" y="2632587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(way)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 descr="관계 아이콘">
            <a:extLst>
              <a:ext uri="{FF2B5EF4-FFF2-40B4-BE49-F238E27FC236}">
                <a16:creationId xmlns:a16="http://schemas.microsoft.com/office/drawing/2014/main" id="{ED024FF7-CEDC-2658-89F1-49ADAB1D050C}"/>
              </a:ext>
            </a:extLst>
          </p:cNvPr>
          <p:cNvGrpSpPr/>
          <p:nvPr/>
        </p:nvGrpSpPr>
        <p:grpSpPr>
          <a:xfrm>
            <a:off x="8351396" y="4980315"/>
            <a:ext cx="1595886" cy="1310717"/>
            <a:chOff x="10127457" y="1691202"/>
            <a:chExt cx="1595886" cy="131071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0DA8FA8-559A-F40A-817C-2968EDD0A0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10497000" y="1691202"/>
              <a:ext cx="856800" cy="85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A218BE-36A9-C5FD-6773-64849CCA0812}"/>
                </a:ext>
              </a:extLst>
            </p:cNvPr>
            <p:cNvSpPr txBox="1"/>
            <p:nvPr/>
          </p:nvSpPr>
          <p:spPr>
            <a:xfrm>
              <a:off x="10127457" y="2632587"/>
              <a:ext cx="1595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관계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(relation)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4" name="그림 3" descr="iD 편집기의 '지물 추가' 버튼(점, 선, 지역)">
            <a:extLst>
              <a:ext uri="{FF2B5EF4-FFF2-40B4-BE49-F238E27FC236}">
                <a16:creationId xmlns:a16="http://schemas.microsoft.com/office/drawing/2014/main" id="{DBCBF0B6-2471-1C69-C10D-C16C8010E4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5196" y="2049496"/>
            <a:ext cx="2267266" cy="666843"/>
          </a:xfrm>
          <a:prstGeom prst="rect">
            <a:avLst/>
          </a:prstGeom>
        </p:spPr>
      </p:pic>
      <p:pic>
        <p:nvPicPr>
          <p:cNvPr id="6" name="그림 5" descr="iD 편집기에서 다중 다각형 농지를 본 모습">
            <a:extLst>
              <a:ext uri="{FF2B5EF4-FFF2-40B4-BE49-F238E27FC236}">
                <a16:creationId xmlns:a16="http://schemas.microsoft.com/office/drawing/2014/main" id="{112BCF49-3903-8C01-2297-100DA86DAF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8365" y="435723"/>
            <a:ext cx="6772546" cy="4066608"/>
          </a:xfrm>
          <a:prstGeom prst="rect">
            <a:avLst/>
          </a:prstGeom>
        </p:spPr>
      </p:pic>
      <p:cxnSp>
        <p:nvCxnSpPr>
          <p:cNvPr id="20" name="직선 화살표 연결선 19" descr="iD 편집기에서 다중 다각형 농지를 본 모습에서 두 구성원을 가리키는 화살표">
            <a:extLst>
              <a:ext uri="{FF2B5EF4-FFF2-40B4-BE49-F238E27FC236}">
                <a16:creationId xmlns:a16="http://schemas.microsoft.com/office/drawing/2014/main" id="{AAFCC2A5-5A9F-DEAC-8255-75C9C1A9CAB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>
          <a:xfrm flipH="1" flipV="1">
            <a:off x="6531429" y="4075611"/>
            <a:ext cx="2656114" cy="74022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 descr="iD 편집기의 '지물 추가' 버튼(점, 선, 지역) 중 점을 가리키는 화살표">
            <a:extLst>
              <a:ext uri="{FF2B5EF4-FFF2-40B4-BE49-F238E27FC236}">
                <a16:creationId xmlns:a16="http://schemas.microsoft.com/office/drawing/2014/main" id="{ECCC47DF-4E08-6869-6A02-42779185E3BC}"/>
              </a:ext>
            </a:extLst>
          </p:cNvPr>
          <p:cNvCxnSpPr>
            <a:cxnSpLocks/>
          </p:cNvCxnSpPr>
          <p:nvPr/>
        </p:nvCxnSpPr>
        <p:spPr>
          <a:xfrm flipH="1" flipV="1">
            <a:off x="1976846" y="2469027"/>
            <a:ext cx="810988" cy="2346812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 descr="iD 편집기의 '지물 추가' 버튼(점, 선, 지역) 중 선을 가리키는 화살표">
            <a:extLst>
              <a:ext uri="{FF2B5EF4-FFF2-40B4-BE49-F238E27FC236}">
                <a16:creationId xmlns:a16="http://schemas.microsoft.com/office/drawing/2014/main" id="{AB0959E2-B234-EECD-5C19-6AEC482437FB}"/>
              </a:ext>
            </a:extLst>
          </p:cNvPr>
          <p:cNvCxnSpPr>
            <a:cxnSpLocks/>
          </p:cNvCxnSpPr>
          <p:nvPr/>
        </p:nvCxnSpPr>
        <p:spPr>
          <a:xfrm flipH="1" flipV="1">
            <a:off x="2670418" y="2469027"/>
            <a:ext cx="2948402" cy="237287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 descr="iD 편집기의 '지물 추가' 버튼(점, 선, 지역) 중 지역을 가리키는 화살표">
            <a:extLst>
              <a:ext uri="{FF2B5EF4-FFF2-40B4-BE49-F238E27FC236}">
                <a16:creationId xmlns:a16="http://schemas.microsoft.com/office/drawing/2014/main" id="{4392B739-A75B-57E6-8711-A8CE3C5E572E}"/>
              </a:ext>
            </a:extLst>
          </p:cNvPr>
          <p:cNvCxnSpPr>
            <a:cxnSpLocks/>
          </p:cNvCxnSpPr>
          <p:nvPr/>
        </p:nvCxnSpPr>
        <p:spPr>
          <a:xfrm flipH="1" flipV="1">
            <a:off x="3481406" y="2382917"/>
            <a:ext cx="3128516" cy="2512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편집기에서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341D71-AC07-AFD8-E591-4C850CE3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94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iD 편집기에서 다중 다각형 농지를 본 모습">
            <a:extLst>
              <a:ext uri="{FF2B5EF4-FFF2-40B4-BE49-F238E27FC236}">
                <a16:creationId xmlns:a16="http://schemas.microsoft.com/office/drawing/2014/main" id="{112BCF49-3903-8C01-2297-100DA86DA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365" y="435723"/>
            <a:ext cx="6772546" cy="4066608"/>
          </a:xfrm>
          <a:prstGeom prst="rect">
            <a:avLst/>
          </a:prstGeom>
        </p:spPr>
      </p:pic>
      <p:cxnSp>
        <p:nvCxnSpPr>
          <p:cNvPr id="20" name="직선 화살표 연결선 19" descr="iD 편집기에서 다중 다각형 농지를 본 모습에서 '구성원' 난을 가리키는 화살표">
            <a:extLst>
              <a:ext uri="{FF2B5EF4-FFF2-40B4-BE49-F238E27FC236}">
                <a16:creationId xmlns:a16="http://schemas.microsoft.com/office/drawing/2014/main" id="{AAFCC2A5-5A9F-DEAC-8255-75C9C1A9CAB0}"/>
              </a:ext>
            </a:extLst>
          </p:cNvPr>
          <p:cNvCxnSpPr>
            <a:cxnSpLocks/>
          </p:cNvCxnSpPr>
          <p:nvPr/>
        </p:nvCxnSpPr>
        <p:spPr>
          <a:xfrm flipH="1" flipV="1">
            <a:off x="5216434" y="3587931"/>
            <a:ext cx="3388591" cy="127624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 descr="iD 편집기에서 다중 다각형 농지를 본 모습에서 '태그' 난을 가리키는 화살표">
            <a:extLst>
              <a:ext uri="{FF2B5EF4-FFF2-40B4-BE49-F238E27FC236}">
                <a16:creationId xmlns:a16="http://schemas.microsoft.com/office/drawing/2014/main" id="{ECCC47DF-4E08-6869-6A02-42779185E3BC}"/>
              </a:ext>
            </a:extLst>
          </p:cNvPr>
          <p:cNvCxnSpPr>
            <a:cxnSpLocks/>
          </p:cNvCxnSpPr>
          <p:nvPr/>
        </p:nvCxnSpPr>
        <p:spPr>
          <a:xfrm flipV="1">
            <a:off x="3075218" y="3335383"/>
            <a:ext cx="1522908" cy="1542052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편집기에서</a:t>
            </a:r>
          </a:p>
        </p:txBody>
      </p:sp>
      <p:grpSp>
        <p:nvGrpSpPr>
          <p:cNvPr id="2" name="그룹 1" descr="태그 아이콘">
            <a:extLst>
              <a:ext uri="{FF2B5EF4-FFF2-40B4-BE49-F238E27FC236}">
                <a16:creationId xmlns:a16="http://schemas.microsoft.com/office/drawing/2014/main" id="{CEF107D0-9AB5-D74C-051A-38A2C473085F}"/>
              </a:ext>
            </a:extLst>
          </p:cNvPr>
          <p:cNvGrpSpPr/>
          <p:nvPr/>
        </p:nvGrpSpPr>
        <p:grpSpPr>
          <a:xfrm>
            <a:off x="2439355" y="4976935"/>
            <a:ext cx="1147622" cy="1290553"/>
            <a:chOff x="697239" y="1714439"/>
            <a:chExt cx="1147622" cy="1290553"/>
          </a:xfrm>
        </p:grpSpPr>
        <p:pic>
          <p:nvPicPr>
            <p:cNvPr id="3" name="Picture 2" descr="2009년 4월 19일 (일) 11:53 판의 섬네일">
              <a:extLst>
                <a:ext uri="{FF2B5EF4-FFF2-40B4-BE49-F238E27FC236}">
                  <a16:creationId xmlns:a16="http://schemas.microsoft.com/office/drawing/2014/main" id="{66DF447F-92B1-6E2D-9ED8-CACDE62FB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943" y="1714439"/>
              <a:ext cx="856800" cy="85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AD567-6BC9-C08D-6C46-0DF8E2B6590C}"/>
                </a:ext>
              </a:extLst>
            </p:cNvPr>
            <p:cNvSpPr txBox="1"/>
            <p:nvPr/>
          </p:nvSpPr>
          <p:spPr>
            <a:xfrm>
              <a:off x="697239" y="2635660"/>
              <a:ext cx="1147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(tag)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" name="그룹 9" descr="역할 아이콘">
            <a:extLst>
              <a:ext uri="{FF2B5EF4-FFF2-40B4-BE49-F238E27FC236}">
                <a16:creationId xmlns:a16="http://schemas.microsoft.com/office/drawing/2014/main" id="{12AE4570-BD6A-F976-C05B-897DF95AB05D}"/>
              </a:ext>
            </a:extLst>
          </p:cNvPr>
          <p:cNvGrpSpPr/>
          <p:nvPr/>
        </p:nvGrpSpPr>
        <p:grpSpPr>
          <a:xfrm>
            <a:off x="8008355" y="4956657"/>
            <a:ext cx="1193340" cy="1310831"/>
            <a:chOff x="674380" y="5078722"/>
            <a:chExt cx="1193340" cy="13108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96B75D-DD68-A209-3B3C-99CD8CED6250}"/>
                </a:ext>
              </a:extLst>
            </p:cNvPr>
            <p:cNvSpPr txBox="1"/>
            <p:nvPr/>
          </p:nvSpPr>
          <p:spPr>
            <a:xfrm>
              <a:off x="674380" y="6020221"/>
              <a:ext cx="11933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역할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(role)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9F136411-2C90-01C9-874E-5E49E51B1C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>
              <a:off x="848943" y="5078722"/>
              <a:ext cx="856800" cy="85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직선 화살표 연결선 26" descr="iD 편집기에서 다중 다각형 농지를 본 모습에서 농지 아이콘을 가리키는 화살표">
            <a:extLst>
              <a:ext uri="{FF2B5EF4-FFF2-40B4-BE49-F238E27FC236}">
                <a16:creationId xmlns:a16="http://schemas.microsoft.com/office/drawing/2014/main" id="{3955F4E4-DBB5-C1A7-2238-7EC20123239E}"/>
              </a:ext>
            </a:extLst>
          </p:cNvPr>
          <p:cNvCxnSpPr>
            <a:cxnSpLocks/>
          </p:cNvCxnSpPr>
          <p:nvPr/>
        </p:nvCxnSpPr>
        <p:spPr>
          <a:xfrm flipV="1">
            <a:off x="3075218" y="740229"/>
            <a:ext cx="1679662" cy="412394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 descr="iD 편집기에서 다중 다각형 농지를 본 모습에서 '필드' 난을 가리키는 화살표">
            <a:extLst>
              <a:ext uri="{FF2B5EF4-FFF2-40B4-BE49-F238E27FC236}">
                <a16:creationId xmlns:a16="http://schemas.microsoft.com/office/drawing/2014/main" id="{CC4354D5-FEF2-6D42-34DB-95277E535395}"/>
              </a:ext>
            </a:extLst>
          </p:cNvPr>
          <p:cNvCxnSpPr>
            <a:cxnSpLocks/>
          </p:cNvCxnSpPr>
          <p:nvPr/>
        </p:nvCxnSpPr>
        <p:spPr>
          <a:xfrm flipV="1">
            <a:off x="3075218" y="1105989"/>
            <a:ext cx="1679662" cy="377144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68468D-62A7-F353-236B-9465AA95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95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오픈스트리트맵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다운로드</a:t>
            </a:r>
          </a:p>
        </p:txBody>
      </p:sp>
      <p:grpSp>
        <p:nvGrpSpPr>
          <p:cNvPr id="33" name="그룹 32" descr="JOSM 왼쪽 상단의 녹색 화살표 - 다운로드">
            <a:extLst>
              <a:ext uri="{FF2B5EF4-FFF2-40B4-BE49-F238E27FC236}">
                <a16:creationId xmlns:a16="http://schemas.microsoft.com/office/drawing/2014/main" id="{858E022E-3582-4D2E-8664-B5B35A7C4285}"/>
              </a:ext>
            </a:extLst>
          </p:cNvPr>
          <p:cNvGrpSpPr/>
          <p:nvPr/>
        </p:nvGrpSpPr>
        <p:grpSpPr>
          <a:xfrm>
            <a:off x="722811" y="3415953"/>
            <a:ext cx="3265638" cy="1174041"/>
            <a:chOff x="696685" y="2695575"/>
            <a:chExt cx="3265638" cy="1174041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94DD0B8-4BAC-61B4-A8C3-95B6BECFF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695575"/>
              <a:ext cx="1857375" cy="73342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148F4D-3DE6-8BD9-97AF-834E2DE0E052}"/>
                </a:ext>
              </a:extLst>
            </p:cNvPr>
            <p:cNvSpPr txBox="1"/>
            <p:nvPr/>
          </p:nvSpPr>
          <p:spPr>
            <a:xfrm>
              <a:off x="696685" y="3500284"/>
              <a:ext cx="3265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또는 </a:t>
              </a:r>
              <a:r>
                <a:rPr lang="en-US" altLang="ko-KR" b="1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Ctrl+Shift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</a:t>
              </a:r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아래쪽 화살표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" name="그룹 37" descr="JOSM의 다운로드 창(지도에서 영역 선택 후 다운로드 버튼 클릭)">
            <a:extLst>
              <a:ext uri="{FF2B5EF4-FFF2-40B4-BE49-F238E27FC236}">
                <a16:creationId xmlns:a16="http://schemas.microsoft.com/office/drawing/2014/main" id="{6B3735C8-C070-6F9E-918D-31F5D779BA27}"/>
              </a:ext>
            </a:extLst>
          </p:cNvPr>
          <p:cNvGrpSpPr/>
          <p:nvPr/>
        </p:nvGrpSpPr>
        <p:grpSpPr>
          <a:xfrm>
            <a:off x="5151392" y="2009106"/>
            <a:ext cx="6202408" cy="4122420"/>
            <a:chOff x="4753851" y="1904603"/>
            <a:chExt cx="6202408" cy="4122420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35B1C9D-B273-25CD-00CD-F1B426967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3851" y="1904603"/>
              <a:ext cx="6202408" cy="373025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009011-C089-DE04-4CC2-456A1EE0E9A6}"/>
                </a:ext>
              </a:extLst>
            </p:cNvPr>
            <p:cNvSpPr txBox="1"/>
            <p:nvPr/>
          </p:nvSpPr>
          <p:spPr>
            <a:xfrm>
              <a:off x="6130835" y="3602864"/>
              <a:ext cx="1845377" cy="400110"/>
            </a:xfrm>
            <a:prstGeom prst="rect">
              <a:avLst/>
            </a:prstGeom>
            <a:solidFill>
              <a:srgbClr val="FFFFFF">
                <a:alpha val="49804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2000" b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① 영역 선택 후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98BC05D-B9B5-3115-9C63-620DE6AA19C8}"/>
                </a:ext>
              </a:extLst>
            </p:cNvPr>
            <p:cNvSpPr txBox="1"/>
            <p:nvPr/>
          </p:nvSpPr>
          <p:spPr>
            <a:xfrm>
              <a:off x="6191795" y="5657691"/>
              <a:ext cx="1292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② </a:t>
              </a:r>
              <a:r>
                <a:rPr lang="ko-KR" altLang="en-US" b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다운로드</a:t>
              </a:r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D186D5-1BE6-0FF3-55CD-D3460F3F7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88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 </a:t>
            </a:r>
            <a:r>
              <a:rPr lang="ko-KR" altLang="en-US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모드／올가미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모드</a:t>
            </a:r>
          </a:p>
        </p:txBody>
      </p:sp>
      <p:grpSp>
        <p:nvGrpSpPr>
          <p:cNvPr id="12" name="그룹 11" descr="선택 모드 아이콘">
            <a:extLst>
              <a:ext uri="{FF2B5EF4-FFF2-40B4-BE49-F238E27FC236}">
                <a16:creationId xmlns:a16="http://schemas.microsoft.com/office/drawing/2014/main" id="{C16EE77D-7814-0563-3A34-24532BB3B555}"/>
              </a:ext>
            </a:extLst>
          </p:cNvPr>
          <p:cNvGrpSpPr/>
          <p:nvPr/>
        </p:nvGrpSpPr>
        <p:grpSpPr>
          <a:xfrm>
            <a:off x="757648" y="2365759"/>
            <a:ext cx="5573485" cy="3277328"/>
            <a:chOff x="80603" y="2043542"/>
            <a:chExt cx="5573485" cy="3277328"/>
          </a:xfrm>
        </p:grpSpPr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EAE0D249-1D7B-C6A9-B93D-08D9996C7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967346" y="2043542"/>
              <a:ext cx="1800000" cy="180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296D0E-D5BE-C335-3664-7A0E8F3F2DD4}"/>
                </a:ext>
              </a:extLst>
            </p:cNvPr>
            <p:cNvSpPr txBox="1"/>
            <p:nvPr/>
          </p:nvSpPr>
          <p:spPr>
            <a:xfrm>
              <a:off x="80603" y="3843542"/>
              <a:ext cx="557348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/>
                <a:t>선택 모드</a:t>
              </a:r>
              <a:endParaRPr lang="ko-KR" altLang="en-US"/>
            </a:p>
            <a:p>
              <a:pPr algn="ctr"/>
              <a:endParaRPr lang="en-US" altLang="ko-KR"/>
            </a:p>
            <a:p>
              <a:pPr algn="ctr"/>
              <a:r>
                <a:rPr lang="ko-KR" altLang="en-US"/>
                <a:t>움직이거나</a:t>
              </a:r>
              <a:r>
                <a:rPr lang="en-US" altLang="ko-KR"/>
                <a:t>, </a:t>
              </a:r>
              <a:r>
                <a:rPr lang="ko-KR" altLang="en-US"/>
                <a:t>회전하거나</a:t>
              </a:r>
              <a:r>
                <a:rPr lang="en-US" altLang="ko-KR"/>
                <a:t>,</a:t>
              </a:r>
            </a:p>
            <a:p>
              <a:pPr algn="ctr"/>
              <a:r>
                <a:rPr lang="ko-KR" altLang="en-US"/>
                <a:t>크기를 조절할 개체를 선택</a:t>
              </a:r>
              <a:endParaRPr lang="en-US" altLang="ko-KR"/>
            </a:p>
            <a:p>
              <a:pPr algn="ctr"/>
              <a:r>
                <a:rPr lang="en-US" altLang="ko-KR"/>
                <a:t>(</a:t>
              </a:r>
              <a:r>
                <a:rPr lang="ko-KR" altLang="en-US"/>
                <a:t>단축키 </a:t>
              </a:r>
              <a:r>
                <a:rPr lang="en-US" altLang="ko-KR" b="1"/>
                <a:t>S</a:t>
              </a:r>
              <a:r>
                <a:rPr lang="en-US" altLang="ko-KR"/>
                <a:t>)</a:t>
              </a:r>
            </a:p>
          </p:txBody>
        </p:sp>
      </p:grpSp>
      <p:grpSp>
        <p:nvGrpSpPr>
          <p:cNvPr id="15" name="그룹 14" descr="올가미 모드 아이콘">
            <a:extLst>
              <a:ext uri="{FF2B5EF4-FFF2-40B4-BE49-F238E27FC236}">
                <a16:creationId xmlns:a16="http://schemas.microsoft.com/office/drawing/2014/main" id="{062D3D77-E1C8-9B02-53C1-F65F98CDB105}"/>
              </a:ext>
            </a:extLst>
          </p:cNvPr>
          <p:cNvGrpSpPr/>
          <p:nvPr/>
        </p:nvGrpSpPr>
        <p:grpSpPr>
          <a:xfrm>
            <a:off x="6331133" y="2365759"/>
            <a:ext cx="4330336" cy="3277328"/>
            <a:chOff x="7247294" y="2242125"/>
            <a:chExt cx="4330336" cy="3277328"/>
          </a:xfrm>
        </p:grpSpPr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86BDAD69-C36A-496A-7725-25F676E1D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462" y="2242125"/>
              <a:ext cx="1800000" cy="180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AA0B11-5431-6243-33B7-BADFBDDE3C0D}"/>
                </a:ext>
              </a:extLst>
            </p:cNvPr>
            <p:cNvSpPr txBox="1"/>
            <p:nvPr/>
          </p:nvSpPr>
          <p:spPr>
            <a:xfrm>
              <a:off x="7247294" y="4042125"/>
              <a:ext cx="433033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/>
                <a:t>올가미 모드</a:t>
              </a:r>
              <a:endParaRPr lang="en-US" altLang="ko-KR" b="1"/>
            </a:p>
            <a:p>
              <a:pPr algn="ctr"/>
              <a:endParaRPr lang="ko-KR" altLang="en-US"/>
            </a:p>
            <a:p>
              <a:pPr algn="ctr"/>
              <a:r>
                <a:rPr lang="ko-KR" altLang="en-US"/>
                <a:t>선택 영역과 같으나</a:t>
              </a:r>
              <a:r>
                <a:rPr lang="en-US" altLang="ko-KR"/>
                <a:t>,</a:t>
              </a:r>
            </a:p>
            <a:p>
              <a:pPr algn="ctr"/>
              <a:r>
                <a:rPr lang="ko-KR" altLang="en-US"/>
                <a:t>드래그 영역이 직사각형이 아닌 자유형</a:t>
              </a:r>
              <a:endParaRPr lang="en-US" altLang="ko-KR"/>
            </a:p>
            <a:p>
              <a:pPr algn="ctr"/>
              <a:r>
                <a:rPr lang="en-US" altLang="ko-KR"/>
                <a:t>(</a:t>
              </a:r>
              <a:r>
                <a:rPr lang="ko-KR" altLang="en-US" b="1"/>
                <a:t>선택 모드에서</a:t>
              </a:r>
              <a:r>
                <a:rPr lang="ko-KR" altLang="en-US"/>
                <a:t> 단축키 </a:t>
              </a:r>
              <a:r>
                <a:rPr lang="en-US" altLang="ko-KR" b="1"/>
                <a:t>S</a:t>
              </a:r>
              <a:r>
                <a:rPr lang="en-US" altLang="ko-KR"/>
                <a:t>)</a:t>
              </a:r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46F5DE-490C-E76E-00AF-7D7A9D553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82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 </a:t>
            </a:r>
            <a:r>
              <a:rPr lang="ko-KR" altLang="en-US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모드／올가미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모드</a:t>
            </a:r>
          </a:p>
        </p:txBody>
      </p:sp>
      <p:pic>
        <p:nvPicPr>
          <p:cNvPr id="5" name="그림 4" descr="선택 모드에서 직사각형 영역을 드래그로 그린 모습">
            <a:extLst>
              <a:ext uri="{FF2B5EF4-FFF2-40B4-BE49-F238E27FC236}">
                <a16:creationId xmlns:a16="http://schemas.microsoft.com/office/drawing/2014/main" id="{CC6267D8-B638-B63B-4C56-B34CF5856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97"/>
          <a:stretch/>
        </p:blipFill>
        <p:spPr>
          <a:xfrm>
            <a:off x="838200" y="1690688"/>
            <a:ext cx="4064000" cy="1800000"/>
          </a:xfrm>
          <a:prstGeom prst="rect">
            <a:avLst/>
          </a:prstGeom>
        </p:spPr>
      </p:pic>
      <p:pic>
        <p:nvPicPr>
          <p:cNvPr id="9" name="그림 8" descr="선택 모드에서 영역 내부의 개체가 선택된 모습">
            <a:extLst>
              <a:ext uri="{FF2B5EF4-FFF2-40B4-BE49-F238E27FC236}">
                <a16:creationId xmlns:a16="http://schemas.microsoft.com/office/drawing/2014/main" id="{BBFAFF90-7443-5943-7C7D-704D6F086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682" y="1678598"/>
            <a:ext cx="4325118" cy="1800000"/>
          </a:xfrm>
          <a:prstGeom prst="rect">
            <a:avLst/>
          </a:prstGeom>
        </p:spPr>
      </p:pic>
      <p:pic>
        <p:nvPicPr>
          <p:cNvPr id="11" name="그림 10" descr="올가미 모드에서 불규칙한 영역을 드래그로 그린 모습">
            <a:extLst>
              <a:ext uri="{FF2B5EF4-FFF2-40B4-BE49-F238E27FC236}">
                <a16:creationId xmlns:a16="http://schemas.microsoft.com/office/drawing/2014/main" id="{3BA43603-F926-06D4-1350-DA99675E3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84751"/>
            <a:ext cx="4064000" cy="1800000"/>
          </a:xfrm>
          <a:prstGeom prst="rect">
            <a:avLst/>
          </a:prstGeom>
        </p:spPr>
      </p:pic>
      <p:pic>
        <p:nvPicPr>
          <p:cNvPr id="13" name="그림 12" descr="올가미 모드에서 영역 내부의 개체가 선택된 모습">
            <a:extLst>
              <a:ext uri="{FF2B5EF4-FFF2-40B4-BE49-F238E27FC236}">
                <a16:creationId xmlns:a16="http://schemas.microsoft.com/office/drawing/2014/main" id="{9FDE3E3D-B1B4-7145-E419-905938F2B0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43"/>
          <a:stretch/>
        </p:blipFill>
        <p:spPr>
          <a:xfrm>
            <a:off x="7029506" y="4279402"/>
            <a:ext cx="4325118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24FBEB-F654-5D9E-0AEC-C8C97CE4B319}"/>
              </a:ext>
            </a:extLst>
          </p:cNvPr>
          <p:cNvSpPr txBox="1"/>
          <p:nvPr/>
        </p:nvSpPr>
        <p:spPr>
          <a:xfrm>
            <a:off x="5437091" y="2122978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 모드</a:t>
            </a:r>
            <a:endParaRPr lang="en-US" altLang="ko-KR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911BBD-2701-F5D1-D7B4-A9DE4139ABD4}"/>
              </a:ext>
            </a:extLst>
          </p:cNvPr>
          <p:cNvSpPr txBox="1"/>
          <p:nvPr/>
        </p:nvSpPr>
        <p:spPr>
          <a:xfrm>
            <a:off x="5334498" y="4717737"/>
            <a:ext cx="12618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올가미 모드</a:t>
            </a:r>
            <a:endParaRPr lang="en-US" altLang="ko-KR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59693C-6520-1F95-69F3-085535625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27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 </a:t>
            </a:r>
            <a:r>
              <a:rPr lang="ko-KR" altLang="en-US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모드／올가미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모드</a:t>
            </a:r>
          </a:p>
        </p:txBody>
      </p:sp>
      <p:grpSp>
        <p:nvGrpSpPr>
          <p:cNvPr id="6" name="그룹 5" descr="JOSM에서 여러 개체를 선택한 모습">
            <a:extLst>
              <a:ext uri="{FF2B5EF4-FFF2-40B4-BE49-F238E27FC236}">
                <a16:creationId xmlns:a16="http://schemas.microsoft.com/office/drawing/2014/main" id="{163E08D2-2966-3F4C-531F-B1CEFFFDAF07}"/>
              </a:ext>
            </a:extLst>
          </p:cNvPr>
          <p:cNvGrpSpPr/>
          <p:nvPr/>
        </p:nvGrpSpPr>
        <p:grpSpPr>
          <a:xfrm>
            <a:off x="2633662" y="2402527"/>
            <a:ext cx="6924675" cy="2652016"/>
            <a:chOff x="2633662" y="1906139"/>
            <a:chExt cx="6924675" cy="26520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D1496F8-B116-985F-30EB-8889AF90F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3662" y="1906139"/>
              <a:ext cx="6924675" cy="2171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DCC4B04-AC1D-B6DE-4100-E91DD1B76AFA}"/>
                </a:ext>
              </a:extLst>
            </p:cNvPr>
            <p:cNvSpPr txBox="1"/>
            <p:nvPr/>
          </p:nvSpPr>
          <p:spPr>
            <a:xfrm>
              <a:off x="3392374" y="4188823"/>
              <a:ext cx="5407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Shift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또는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Ctrl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키를 누르면서 여러 개체를 선택할 수 있음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1F9D12F-BF7E-C503-E7B8-140CE9D5B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64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</a:t>
            </a:r>
          </a:p>
        </p:txBody>
      </p:sp>
      <p:grpSp>
        <p:nvGrpSpPr>
          <p:cNvPr id="5" name="그룹 4" descr="그리기 모드 아이콘">
            <a:extLst>
              <a:ext uri="{FF2B5EF4-FFF2-40B4-BE49-F238E27FC236}">
                <a16:creationId xmlns:a16="http://schemas.microsoft.com/office/drawing/2014/main" id="{6772B471-A927-B975-75D1-8B81E3BED11D}"/>
              </a:ext>
            </a:extLst>
          </p:cNvPr>
          <p:cNvGrpSpPr/>
          <p:nvPr/>
        </p:nvGrpSpPr>
        <p:grpSpPr>
          <a:xfrm>
            <a:off x="3309257" y="2223716"/>
            <a:ext cx="5573485" cy="3429677"/>
            <a:chOff x="757648" y="2365759"/>
            <a:chExt cx="5573485" cy="34296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001D70-BD18-35F5-B04E-BF981DEB67BA}"/>
                </a:ext>
              </a:extLst>
            </p:cNvPr>
            <p:cNvSpPr txBox="1"/>
            <p:nvPr/>
          </p:nvSpPr>
          <p:spPr>
            <a:xfrm>
              <a:off x="757648" y="4165759"/>
              <a:ext cx="5573485" cy="162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그리기 모드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마디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(node)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와 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(way)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그릴 수 있음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키를 한 번 더 누르면 각도 고정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스내핑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기능이 활성화됨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단축키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FCE16705-80BB-223C-7030-5AA453B0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4390" y="2365759"/>
              <a:ext cx="1800000" cy="1800000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AD9FD7-8495-9700-E58B-828050D6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14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마디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(node)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</a:t>
            </a:r>
          </a:p>
        </p:txBody>
      </p:sp>
      <p:grpSp>
        <p:nvGrpSpPr>
          <p:cNvPr id="8" name="그룹 7" descr="① 점을 찍을 위치에서 마우스 왼쪽 클릭">
            <a:extLst>
              <a:ext uri="{FF2B5EF4-FFF2-40B4-BE49-F238E27FC236}">
                <a16:creationId xmlns:a16="http://schemas.microsoft.com/office/drawing/2014/main" id="{6C7454DD-FE4D-BCF8-DD38-1FC66147158B}"/>
              </a:ext>
            </a:extLst>
          </p:cNvPr>
          <p:cNvGrpSpPr/>
          <p:nvPr/>
        </p:nvGrpSpPr>
        <p:grpSpPr>
          <a:xfrm>
            <a:off x="1373168" y="2529000"/>
            <a:ext cx="3775393" cy="2225452"/>
            <a:chOff x="580688" y="2512122"/>
            <a:chExt cx="3775393" cy="2225452"/>
          </a:xfrm>
        </p:grpSpPr>
        <p:sp>
          <p:nvSpPr>
            <p:cNvPr id="11" name="TextBox 10" descr="점을 찍을 위치에서 마우스 왼쪽 클릭">
              <a:extLst>
                <a:ext uri="{FF2B5EF4-FFF2-40B4-BE49-F238E27FC236}">
                  <a16:creationId xmlns:a16="http://schemas.microsoft.com/office/drawing/2014/main" id="{A1649B10-DEBC-D7E7-F04B-BA2A2CA5879B}"/>
                </a:ext>
              </a:extLst>
            </p:cNvPr>
            <p:cNvSpPr txBox="1"/>
            <p:nvPr/>
          </p:nvSpPr>
          <p:spPr>
            <a:xfrm>
              <a:off x="580688" y="4368242"/>
              <a:ext cx="3775393" cy="36933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점을 찍을 위치에서 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마우스 왼쪽 클릭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5D8721D-0FF6-8344-9274-94AAA5634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16" r="5116"/>
            <a:stretch/>
          </p:blipFill>
          <p:spPr>
            <a:xfrm>
              <a:off x="580688" y="2512122"/>
              <a:ext cx="1800000" cy="1800000"/>
            </a:xfrm>
            <a:prstGeom prst="rect">
              <a:avLst/>
            </a:prstGeom>
          </p:spPr>
        </p:pic>
      </p:grpSp>
      <p:grpSp>
        <p:nvGrpSpPr>
          <p:cNvPr id="7" name="그룹 6" descr="② ESC나 S 등을 누르면 마디 그리기가 종료됨&#10;">
            <a:extLst>
              <a:ext uri="{FF2B5EF4-FFF2-40B4-BE49-F238E27FC236}">
                <a16:creationId xmlns:a16="http://schemas.microsoft.com/office/drawing/2014/main" id="{ACBDE95C-E1CF-F1E3-D062-B6813F88B214}"/>
              </a:ext>
            </a:extLst>
          </p:cNvPr>
          <p:cNvGrpSpPr/>
          <p:nvPr/>
        </p:nvGrpSpPr>
        <p:grpSpPr>
          <a:xfrm>
            <a:off x="6183086" y="2543570"/>
            <a:ext cx="4384534" cy="2198791"/>
            <a:chOff x="6271652" y="2543570"/>
            <a:chExt cx="4384534" cy="21987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DFC904-322E-1A62-6E1E-5BA15575253B}"/>
                </a:ext>
              </a:extLst>
            </p:cNvPr>
            <p:cNvSpPr txBox="1"/>
            <p:nvPr/>
          </p:nvSpPr>
          <p:spPr>
            <a:xfrm>
              <a:off x="6271652" y="4331479"/>
              <a:ext cx="4384534" cy="41088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ESC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등을 누르면 마디 그리기가 종료됨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0D7069F-BC5D-E42E-EF84-B1C6B271FD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2" r="4502"/>
            <a:stretch/>
          </p:blipFill>
          <p:spPr>
            <a:xfrm>
              <a:off x="6271652" y="2543570"/>
              <a:ext cx="1800000" cy="1800000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C41A8B-B7B5-E9CB-D472-DA076D4F1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89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6D90C1-F68B-CCBE-6C78-9D65E3F79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그림 6" descr="JOSM 실행 화면">
            <a:extLst>
              <a:ext uri="{FF2B5EF4-FFF2-40B4-BE49-F238E27FC236}">
                <a16:creationId xmlns:a16="http://schemas.microsoft.com/office/drawing/2014/main" id="{CF37CB16-1039-FBB5-7E25-9A37C257D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200595" cy="6557819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15F373F6-7023-98A2-9945-B03417041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/>
              <a:t>JOSM</a:t>
            </a:r>
            <a:r>
              <a:rPr lang="ko-KR" altLang="en-US"/>
              <a:t>의 모습</a:t>
            </a:r>
          </a:p>
        </p:txBody>
      </p:sp>
    </p:spTree>
    <p:extLst>
      <p:ext uri="{BB962C8B-B14F-4D97-AF65-F5344CB8AC3E}">
        <p14:creationId xmlns:p14="http://schemas.microsoft.com/office/powerpoint/2010/main" val="3232373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붙이기</a:t>
            </a:r>
          </a:p>
        </p:txBody>
      </p:sp>
      <p:grpSp>
        <p:nvGrpSpPr>
          <p:cNvPr id="13" name="그룹 12" descr="마디가 노란색으로 표시되면 마디가 선택되지 않은 것">
            <a:extLst>
              <a:ext uri="{FF2B5EF4-FFF2-40B4-BE49-F238E27FC236}">
                <a16:creationId xmlns:a16="http://schemas.microsoft.com/office/drawing/2014/main" id="{51EA35C2-8642-844F-821B-D990FC8B1BC1}"/>
              </a:ext>
            </a:extLst>
          </p:cNvPr>
          <p:cNvGrpSpPr/>
          <p:nvPr/>
        </p:nvGrpSpPr>
        <p:grpSpPr>
          <a:xfrm>
            <a:off x="6479249" y="2450444"/>
            <a:ext cx="4071656" cy="2549321"/>
            <a:chOff x="6096000" y="2537529"/>
            <a:chExt cx="4071656" cy="254932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DFC904-322E-1A62-6E1E-5BA15575253B}"/>
                </a:ext>
              </a:extLst>
            </p:cNvPr>
            <p:cNvSpPr txBox="1"/>
            <p:nvPr/>
          </p:nvSpPr>
          <p:spPr>
            <a:xfrm>
              <a:off x="6096000" y="4343570"/>
              <a:ext cx="3867725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84400" indent="-284400">
                <a:lnSpc>
                  <a:spcPct val="120000"/>
                </a:lnSpc>
                <a:buFont typeface="나눔바른고딕" panose="020B0603020101020101" pitchFamily="50" charset="-127"/>
                <a:buChar char="※"/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위와 같이 마디가 노란색으로 표시되면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마디가 선택되지 않은 것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F1AAE59-C61E-7E2F-9660-CA0633867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2537529"/>
              <a:ext cx="4071656" cy="1800000"/>
            </a:xfrm>
            <a:prstGeom prst="rect">
              <a:avLst/>
            </a:prstGeom>
          </p:spPr>
        </p:pic>
      </p:grpSp>
      <p:grpSp>
        <p:nvGrpSpPr>
          <p:cNvPr id="16" name="그룹 15" descr="① 속성(태그)를 붙일 마디를 선택(마디가 선택되면 빨간색으로 표시)">
            <a:extLst>
              <a:ext uri="{FF2B5EF4-FFF2-40B4-BE49-F238E27FC236}">
                <a16:creationId xmlns:a16="http://schemas.microsoft.com/office/drawing/2014/main" id="{057876C8-7942-D58B-6F61-ABB3E048BB69}"/>
              </a:ext>
            </a:extLst>
          </p:cNvPr>
          <p:cNvGrpSpPr/>
          <p:nvPr/>
        </p:nvGrpSpPr>
        <p:grpSpPr>
          <a:xfrm>
            <a:off x="1362416" y="2450444"/>
            <a:ext cx="4121051" cy="2549321"/>
            <a:chOff x="1362416" y="2450444"/>
            <a:chExt cx="4121051" cy="25493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649B10-DEBC-D7E7-F04B-BA2A2CA5879B}"/>
                </a:ext>
              </a:extLst>
            </p:cNvPr>
            <p:cNvSpPr txBox="1"/>
            <p:nvPr/>
          </p:nvSpPr>
          <p:spPr>
            <a:xfrm>
              <a:off x="1362416" y="4256485"/>
              <a:ext cx="3323987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 속성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붙일 마디를 선택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마디가 선택되면 빨간색으로 표시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0D428E7-85FC-A939-408B-9877607ED8A9}"/>
                </a:ext>
              </a:extLst>
            </p:cNvPr>
            <p:cNvGrpSpPr/>
            <p:nvPr/>
          </p:nvGrpSpPr>
          <p:grpSpPr>
            <a:xfrm>
              <a:off x="1362416" y="2450444"/>
              <a:ext cx="4121051" cy="1800000"/>
              <a:chOff x="1362416" y="2450444"/>
              <a:chExt cx="4121051" cy="180000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8F03B21-20C6-CCE6-822B-84972D914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2416" y="2450444"/>
                <a:ext cx="4121051" cy="1800000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13CEB47-2B9C-2609-97C4-C5EBCD77DF2F}"/>
                  </a:ext>
                </a:extLst>
              </p:cNvPr>
              <p:cNvSpPr/>
              <p:nvPr/>
            </p:nvSpPr>
            <p:spPr>
              <a:xfrm>
                <a:off x="3246732" y="2673032"/>
                <a:ext cx="863715" cy="20950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D9E80105-003D-579A-C7B5-7AC683710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8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붙이기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 설정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1" name="그룹 20" descr="② 사전 설정 → 사전 설정 검색 (단축키 F3)">
            <a:extLst>
              <a:ext uri="{FF2B5EF4-FFF2-40B4-BE49-F238E27FC236}">
                <a16:creationId xmlns:a16="http://schemas.microsoft.com/office/drawing/2014/main" id="{DCB007B9-E717-F51A-BCD7-AC8B6FB8F65D}"/>
              </a:ext>
            </a:extLst>
          </p:cNvPr>
          <p:cNvGrpSpPr/>
          <p:nvPr/>
        </p:nvGrpSpPr>
        <p:grpSpPr>
          <a:xfrm>
            <a:off x="1163955" y="2307771"/>
            <a:ext cx="4048544" cy="3037864"/>
            <a:chOff x="1163955" y="2307771"/>
            <a:chExt cx="4048544" cy="303786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7B17DB4-FEF7-51C2-5DFA-E4A60E0CE2ED}"/>
                </a:ext>
              </a:extLst>
            </p:cNvPr>
            <p:cNvGrpSpPr/>
            <p:nvPr/>
          </p:nvGrpSpPr>
          <p:grpSpPr>
            <a:xfrm>
              <a:off x="1163955" y="2307771"/>
              <a:ext cx="4048544" cy="3037864"/>
              <a:chOff x="4133576" y="2654889"/>
              <a:chExt cx="4048544" cy="303786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476466-23A5-CFE7-B41C-416B9D1CEBD5}"/>
                  </a:ext>
                </a:extLst>
              </p:cNvPr>
              <p:cNvSpPr txBox="1"/>
              <p:nvPr/>
            </p:nvSpPr>
            <p:spPr>
              <a:xfrm>
                <a:off x="4133576" y="5281871"/>
                <a:ext cx="4048544" cy="410882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② 사전 설정 → 사전 설정 검색 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단축키 </a:t>
                </a:r>
                <a:r>
                  <a:rPr lang="en-US" altLang="ko-KR" sz="18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F3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2477359E-002D-2580-FA23-A26A509BBA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3576" y="2654889"/>
                <a:ext cx="2782305" cy="2626982"/>
              </a:xfrm>
              <a:prstGeom prst="rect">
                <a:avLst/>
              </a:prstGeom>
            </p:spPr>
          </p:pic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11469A4-3E56-0F55-EBC8-E44101790329}"/>
                </a:ext>
              </a:extLst>
            </p:cNvPr>
            <p:cNvSpPr/>
            <p:nvPr/>
          </p:nvSpPr>
          <p:spPr>
            <a:xfrm>
              <a:off x="1181372" y="2577519"/>
              <a:ext cx="1840502" cy="5836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 descr="③ 적절한 값을 입력하고(필수 X) ‘사전 설정 적용’ 클릭">
            <a:extLst>
              <a:ext uri="{FF2B5EF4-FFF2-40B4-BE49-F238E27FC236}">
                <a16:creationId xmlns:a16="http://schemas.microsoft.com/office/drawing/2014/main" id="{CB8ED3BF-0D54-578C-2454-FECCB1ABF6B2}"/>
              </a:ext>
            </a:extLst>
          </p:cNvPr>
          <p:cNvGrpSpPr/>
          <p:nvPr/>
        </p:nvGrpSpPr>
        <p:grpSpPr>
          <a:xfrm>
            <a:off x="5799020" y="2307772"/>
            <a:ext cx="5095306" cy="3037863"/>
            <a:chOff x="5799020" y="2307772"/>
            <a:chExt cx="5095306" cy="303786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0212D18-7CDB-13BE-2F4F-C48D2CD9E108}"/>
                </a:ext>
              </a:extLst>
            </p:cNvPr>
            <p:cNvGrpSpPr/>
            <p:nvPr/>
          </p:nvGrpSpPr>
          <p:grpSpPr>
            <a:xfrm>
              <a:off x="5799020" y="2307772"/>
              <a:ext cx="5095306" cy="3037863"/>
              <a:chOff x="5886106" y="2473235"/>
              <a:chExt cx="5095306" cy="3037863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52292122-A6D3-4CAD-F16A-D16475464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6106" y="2473235"/>
                <a:ext cx="4590305" cy="2626982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AFA371-0E74-0436-98FC-3320DCB21FBE}"/>
                  </a:ext>
                </a:extLst>
              </p:cNvPr>
              <p:cNvSpPr txBox="1"/>
              <p:nvPr/>
            </p:nvSpPr>
            <p:spPr>
              <a:xfrm>
                <a:off x="5886106" y="5100216"/>
                <a:ext cx="5095306" cy="410882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③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적절한 값을 입력하고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필수 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X) ‘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사전 설정 적용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’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클릭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6D702DF-86D3-0CD7-F19F-ED73798F14B0}"/>
                </a:ext>
              </a:extLst>
            </p:cNvPr>
            <p:cNvSpPr/>
            <p:nvPr/>
          </p:nvSpPr>
          <p:spPr>
            <a:xfrm>
              <a:off x="6575245" y="4567429"/>
              <a:ext cx="1279885" cy="2919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87D36369-6785-165D-A4C0-8370DF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0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붙이기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입력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" name="그룹 9" descr="② 오른쪽의 ‘태그/가입’ 창에서 ‘추가’ 버튼 클릭(단축키 Alt+A)">
            <a:extLst>
              <a:ext uri="{FF2B5EF4-FFF2-40B4-BE49-F238E27FC236}">
                <a16:creationId xmlns:a16="http://schemas.microsoft.com/office/drawing/2014/main" id="{45047FAC-19CC-9B48-2F0A-4FFDBED62229}"/>
              </a:ext>
            </a:extLst>
          </p:cNvPr>
          <p:cNvGrpSpPr/>
          <p:nvPr/>
        </p:nvGrpSpPr>
        <p:grpSpPr>
          <a:xfrm>
            <a:off x="1033325" y="2587582"/>
            <a:ext cx="4478149" cy="2562809"/>
            <a:chOff x="1163955" y="3115224"/>
            <a:chExt cx="4478149" cy="25628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476466-23A5-CFE7-B41C-416B9D1CEBD5}"/>
                </a:ext>
              </a:extLst>
            </p:cNvPr>
            <p:cNvSpPr txBox="1"/>
            <p:nvPr/>
          </p:nvSpPr>
          <p:spPr>
            <a:xfrm>
              <a:off x="1163955" y="4934753"/>
              <a:ext cx="4478149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오른쪽의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가입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창에서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버튼 클릭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단축키 </a:t>
              </a:r>
              <a:r>
                <a:rPr lang="en-US" altLang="ko-KR" b="1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Alt+A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BBB75D2-33C1-A5D1-1A99-46120B84EDE9}"/>
                </a:ext>
              </a:extLst>
            </p:cNvPr>
            <p:cNvGrpSpPr/>
            <p:nvPr/>
          </p:nvGrpSpPr>
          <p:grpSpPr>
            <a:xfrm>
              <a:off x="1163955" y="3115224"/>
              <a:ext cx="3924848" cy="1819529"/>
              <a:chOff x="4133576" y="2519235"/>
              <a:chExt cx="3924848" cy="181952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E31F1F2-8188-B743-71B0-A3CE4CBEBD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3576" y="2519235"/>
                <a:ext cx="3924848" cy="1819529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5712A35-D10F-362D-5D06-E3D1CA8160F1}"/>
                  </a:ext>
                </a:extLst>
              </p:cNvPr>
              <p:cNvSpPr/>
              <p:nvPr/>
            </p:nvSpPr>
            <p:spPr>
              <a:xfrm>
                <a:off x="4185829" y="4049939"/>
                <a:ext cx="1265738" cy="2534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3" name="그룹 22" descr="③ 적절한 키와 값을 입력하고 ‘확인’(Enter) 클릭&#10;&#10;※ Shift + Enter로 값을 추가하면 창을 닫지 않고 추가로 태그를 입력할 수 있음">
            <a:extLst>
              <a:ext uri="{FF2B5EF4-FFF2-40B4-BE49-F238E27FC236}">
                <a16:creationId xmlns:a16="http://schemas.microsoft.com/office/drawing/2014/main" id="{B44388C3-0328-412C-9A55-D94A9955C03C}"/>
              </a:ext>
            </a:extLst>
          </p:cNvPr>
          <p:cNvGrpSpPr/>
          <p:nvPr/>
        </p:nvGrpSpPr>
        <p:grpSpPr>
          <a:xfrm>
            <a:off x="6409496" y="2133679"/>
            <a:ext cx="4601131" cy="4021626"/>
            <a:chOff x="6339827" y="2464604"/>
            <a:chExt cx="4601131" cy="402162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24965-4140-3B5E-CDC7-B322D2607565}"/>
                </a:ext>
              </a:extLst>
            </p:cNvPr>
            <p:cNvSpPr txBox="1"/>
            <p:nvPr/>
          </p:nvSpPr>
          <p:spPr>
            <a:xfrm>
              <a:off x="6339827" y="4745754"/>
              <a:ext cx="4601131" cy="174047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③ 적절한 키와 값을 입력하고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확인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’(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Enter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클릭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자세한 정보는 </a:t>
              </a:r>
              <a:r>
                <a:rPr lang="ko-KR" altLang="en-US" err="1"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3"/>
                </a:rPr>
                <a:t>오픈스트리트맵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3"/>
                </a:rPr>
                <a:t> 위키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참고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55600" indent="-255600">
                <a:lnSpc>
                  <a:spcPct val="120000"/>
                </a:lnSpc>
              </a:pP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Shift + Enter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 값을 추가하면 창을 닫지 않고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추가로 태그를 입력할 수 있음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48277A6-5365-6080-5D04-47C95396A190}"/>
                </a:ext>
              </a:extLst>
            </p:cNvPr>
            <p:cNvGrpSpPr/>
            <p:nvPr/>
          </p:nvGrpSpPr>
          <p:grpSpPr>
            <a:xfrm>
              <a:off x="6339827" y="2464604"/>
              <a:ext cx="2754431" cy="2278091"/>
              <a:chOff x="6339827" y="2464604"/>
              <a:chExt cx="2754431" cy="2278091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17A69A1-1A0B-BA12-0B4B-EA9DA57D1842}"/>
                  </a:ext>
                </a:extLst>
              </p:cNvPr>
              <p:cNvGrpSpPr/>
              <p:nvPr/>
            </p:nvGrpSpPr>
            <p:grpSpPr>
              <a:xfrm>
                <a:off x="6339827" y="2464604"/>
                <a:ext cx="2754431" cy="2278091"/>
                <a:chOff x="6328609" y="1027906"/>
                <a:chExt cx="3000794" cy="2518111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19CEC0CA-6FFF-8716-1223-10C56ECF7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73717"/>
                <a:stretch/>
              </p:blipFill>
              <p:spPr>
                <a:xfrm>
                  <a:off x="6328609" y="1027906"/>
                  <a:ext cx="3000794" cy="1549831"/>
                </a:xfrm>
                <a:prstGeom prst="rect">
                  <a:avLst/>
                </a:prstGeom>
              </p:spPr>
            </p:pic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C4D3E62A-4D0A-6719-C277-FC13C98D05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83637"/>
                <a:stretch/>
              </p:blipFill>
              <p:spPr>
                <a:xfrm>
                  <a:off x="6328609" y="2581118"/>
                  <a:ext cx="3000794" cy="964899"/>
                </a:xfrm>
                <a:prstGeom prst="rect">
                  <a:avLst/>
                </a:prstGeom>
              </p:spPr>
            </p:pic>
          </p:grp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F1E7036-5A4B-A766-A563-E310D896D79A}"/>
                  </a:ext>
                </a:extLst>
              </p:cNvPr>
              <p:cNvSpPr/>
              <p:nvPr/>
            </p:nvSpPr>
            <p:spPr>
              <a:xfrm>
                <a:off x="6348536" y="3050083"/>
                <a:ext cx="1071167" cy="81662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B7D2E3-B907-ED2F-5664-D86ADFADD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80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붙이기</a:t>
            </a:r>
          </a:p>
        </p:txBody>
      </p:sp>
      <p:grpSp>
        <p:nvGrpSpPr>
          <p:cNvPr id="9" name="그룹 8" descr="마디에 ‘놀이터’ 속성(leisure=playground)이 적용된 모습&#10;">
            <a:extLst>
              <a:ext uri="{FF2B5EF4-FFF2-40B4-BE49-F238E27FC236}">
                <a16:creationId xmlns:a16="http://schemas.microsoft.com/office/drawing/2014/main" id="{1B788D80-1569-F1E3-8BFB-6A07500626C3}"/>
              </a:ext>
            </a:extLst>
          </p:cNvPr>
          <p:cNvGrpSpPr/>
          <p:nvPr/>
        </p:nvGrpSpPr>
        <p:grpSpPr>
          <a:xfrm>
            <a:off x="3197012" y="2025256"/>
            <a:ext cx="5544018" cy="4146285"/>
            <a:chOff x="3188304" y="2016547"/>
            <a:chExt cx="5544018" cy="414628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055AC8-F6C4-A0CB-99E6-7E736BA8C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8304" y="2016547"/>
              <a:ext cx="4903064" cy="307060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74E84E-CBE9-4D59-6EB3-4B8924CF5D42}"/>
                </a:ext>
              </a:extLst>
            </p:cNvPr>
            <p:cNvSpPr txBox="1"/>
            <p:nvPr/>
          </p:nvSpPr>
          <p:spPr>
            <a:xfrm>
              <a:off x="3188304" y="5087153"/>
              <a:ext cx="5544018" cy="1075679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마디에 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놀이터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속성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leisure=playground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적용된 모습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태그 수정은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편집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버튼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단축키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Alt+S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누르면 가능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B6A76DF-3787-0C79-1083-66D63731F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91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(way)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</a:t>
            </a:r>
          </a:p>
        </p:txBody>
      </p:sp>
      <p:grpSp>
        <p:nvGrpSpPr>
          <p:cNvPr id="14" name="그룹 13" descr="① 길을 시작할 위치에서 마우스 왼쪽 클릭">
            <a:extLst>
              <a:ext uri="{FF2B5EF4-FFF2-40B4-BE49-F238E27FC236}">
                <a16:creationId xmlns:a16="http://schemas.microsoft.com/office/drawing/2014/main" id="{D4588685-5A0C-E391-49FC-2678B1007C29}"/>
              </a:ext>
            </a:extLst>
          </p:cNvPr>
          <p:cNvGrpSpPr/>
          <p:nvPr/>
        </p:nvGrpSpPr>
        <p:grpSpPr>
          <a:xfrm>
            <a:off x="529877" y="1757129"/>
            <a:ext cx="5219487" cy="2958081"/>
            <a:chOff x="529877" y="1757129"/>
            <a:chExt cx="5219487" cy="295808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C4FAB49-5C19-3FA8-FC6D-184259CA5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9877" y="1757129"/>
              <a:ext cx="5219487" cy="252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649B10-DEBC-D7E7-F04B-BA2A2CA5879B}"/>
                </a:ext>
              </a:extLst>
            </p:cNvPr>
            <p:cNvSpPr txBox="1"/>
            <p:nvPr/>
          </p:nvSpPr>
          <p:spPr>
            <a:xfrm>
              <a:off x="529877" y="4345878"/>
              <a:ext cx="3888244" cy="36933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 길을 시작할 위치에서 마우스 왼쪽 클릭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 descr="② 마우스 왼쪽 클릭으로 길의 형상 만들기&#10;③ ESC나 S 등을 누르면 길 그리기가 종료됨">
            <a:extLst>
              <a:ext uri="{FF2B5EF4-FFF2-40B4-BE49-F238E27FC236}">
                <a16:creationId xmlns:a16="http://schemas.microsoft.com/office/drawing/2014/main" id="{67F9870A-D0A1-EF7A-75D9-8F8803201F06}"/>
              </a:ext>
            </a:extLst>
          </p:cNvPr>
          <p:cNvGrpSpPr/>
          <p:nvPr/>
        </p:nvGrpSpPr>
        <p:grpSpPr>
          <a:xfrm>
            <a:off x="6184566" y="1757129"/>
            <a:ext cx="5477557" cy="3329721"/>
            <a:chOff x="6184566" y="1757129"/>
            <a:chExt cx="5477557" cy="332972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E7339D8-5F18-C1FB-1A9D-676341CE0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4566" y="1757129"/>
              <a:ext cx="5477557" cy="252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DFC904-322E-1A62-6E1E-5BA15575253B}"/>
                </a:ext>
              </a:extLst>
            </p:cNvPr>
            <p:cNvSpPr txBox="1"/>
            <p:nvPr/>
          </p:nvSpPr>
          <p:spPr>
            <a:xfrm>
              <a:off x="6184566" y="4343570"/>
              <a:ext cx="4179349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마우스 왼쪽 클릭으로 길의 형상 만들기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③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ESC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등을 누르면 길 그리기가 종료됨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5AF120-8701-78A8-8C90-9D6438F5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34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(way)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</a:t>
            </a:r>
          </a:p>
        </p:txBody>
      </p:sp>
      <p:grpSp>
        <p:nvGrpSpPr>
          <p:cNvPr id="5" name="그룹 4" descr="잘못된 예시(작은 노란색 사각형) – 결합 X">
            <a:extLst>
              <a:ext uri="{FF2B5EF4-FFF2-40B4-BE49-F238E27FC236}">
                <a16:creationId xmlns:a16="http://schemas.microsoft.com/office/drawing/2014/main" id="{73C92E1A-3A8F-EC31-8962-0C9B29706C6D}"/>
              </a:ext>
            </a:extLst>
          </p:cNvPr>
          <p:cNvGrpSpPr/>
          <p:nvPr/>
        </p:nvGrpSpPr>
        <p:grpSpPr>
          <a:xfrm>
            <a:off x="6366608" y="2048450"/>
            <a:ext cx="4923784" cy="3928078"/>
            <a:chOff x="6366608" y="2048450"/>
            <a:chExt cx="4923784" cy="3928078"/>
          </a:xfrm>
        </p:grpSpPr>
        <p:grpSp>
          <p:nvGrpSpPr>
            <p:cNvPr id="17" name="그룹 16" descr="잘못된 예시(작은 노란색 사각형) – 결합 X&#10;&#10;새로 그린 길의 마디를 클릭한 후 점을 선으로 결합(단축키 N)을 선택하면 고칠 수 있음">
              <a:extLst>
                <a:ext uri="{FF2B5EF4-FFF2-40B4-BE49-F238E27FC236}">
                  <a16:creationId xmlns:a16="http://schemas.microsoft.com/office/drawing/2014/main" id="{1EF976C6-8B58-C840-466B-67AC71856577}"/>
                </a:ext>
              </a:extLst>
            </p:cNvPr>
            <p:cNvGrpSpPr/>
            <p:nvPr/>
          </p:nvGrpSpPr>
          <p:grpSpPr>
            <a:xfrm>
              <a:off x="6366608" y="2048450"/>
              <a:ext cx="4923784" cy="3928078"/>
              <a:chOff x="6649011" y="2492588"/>
              <a:chExt cx="4923784" cy="392807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8727F9CD-0EF7-9680-C091-471B12ECDD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280" b="4280"/>
              <a:stretch/>
            </p:blipFill>
            <p:spPr>
              <a:xfrm>
                <a:off x="6649011" y="2492588"/>
                <a:ext cx="4480000" cy="2520000"/>
              </a:xfrm>
              <a:prstGeom prst="rect">
                <a:avLst/>
              </a:prstGeom>
            </p:spPr>
          </p:pic>
          <p:sp>
            <p:nvSpPr>
              <p:cNvPr id="15" name="TextBox 14" descr="잘못된 예시(작은 노란색 사각형) – 결합 X">
                <a:extLst>
                  <a:ext uri="{FF2B5EF4-FFF2-40B4-BE49-F238E27FC236}">
                    <a16:creationId xmlns:a16="http://schemas.microsoft.com/office/drawing/2014/main" id="{CD91F6E1-F3A6-CB6F-A2ED-9CAEC4E866C6}"/>
                  </a:ext>
                </a:extLst>
              </p:cNvPr>
              <p:cNvSpPr txBox="1"/>
              <p:nvPr/>
            </p:nvSpPr>
            <p:spPr>
              <a:xfrm>
                <a:off x="6649011" y="5012588"/>
                <a:ext cx="4923784" cy="1408078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잘못된 예시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작은 노란색 사각형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 – 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결합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</a:p>
              <a:p>
                <a:pPr>
                  <a:lnSpc>
                    <a:spcPct val="120000"/>
                  </a:lnSpc>
                </a:pPr>
                <a:endPara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새로 그린 길의 마디를 클릭한 후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sz="18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점을 선으로 결합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단축키 </a:t>
                </a:r>
                <a:r>
                  <a:rPr lang="en-US" altLang="ko-KR" sz="18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을 선택하면 고칠 수 있음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BF4B8AB-0727-735A-D26E-13F507A8945C}"/>
                </a:ext>
              </a:extLst>
            </p:cNvPr>
            <p:cNvSpPr/>
            <p:nvPr/>
          </p:nvSpPr>
          <p:spPr>
            <a:xfrm>
              <a:off x="8606608" y="2979000"/>
              <a:ext cx="900000" cy="9000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B123A5-F232-0DFD-B581-A1ABEE4F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3" name="그룹 2" descr="올바른 예시(큰 노란색 사각형) – 결합 O">
            <a:extLst>
              <a:ext uri="{FF2B5EF4-FFF2-40B4-BE49-F238E27FC236}">
                <a16:creationId xmlns:a16="http://schemas.microsoft.com/office/drawing/2014/main" id="{0B2F01D4-E952-43A5-F957-FD6A8D30A2B5}"/>
              </a:ext>
            </a:extLst>
          </p:cNvPr>
          <p:cNvGrpSpPr/>
          <p:nvPr/>
        </p:nvGrpSpPr>
        <p:grpSpPr>
          <a:xfrm>
            <a:off x="838200" y="2048450"/>
            <a:ext cx="4480000" cy="2930882"/>
            <a:chOff x="838200" y="2048450"/>
            <a:chExt cx="4480000" cy="2930882"/>
          </a:xfrm>
        </p:grpSpPr>
        <p:grpSp>
          <p:nvGrpSpPr>
            <p:cNvPr id="16" name="그룹 15" descr="올바른 예시(큰 노란색 사각형) – 결합 O">
              <a:extLst>
                <a:ext uri="{FF2B5EF4-FFF2-40B4-BE49-F238E27FC236}">
                  <a16:creationId xmlns:a16="http://schemas.microsoft.com/office/drawing/2014/main" id="{E170A542-967C-E5DC-5EF8-514A803ADA48}"/>
                </a:ext>
              </a:extLst>
            </p:cNvPr>
            <p:cNvGrpSpPr/>
            <p:nvPr/>
          </p:nvGrpSpPr>
          <p:grpSpPr>
            <a:xfrm>
              <a:off x="838200" y="2048450"/>
              <a:ext cx="4480000" cy="2930882"/>
              <a:chOff x="1062989" y="2492588"/>
              <a:chExt cx="4480000" cy="2930882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177A672-B184-DF92-0DF1-DF672E3E2B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0178" b="10178"/>
              <a:stretch/>
            </p:blipFill>
            <p:spPr>
              <a:xfrm>
                <a:off x="1062989" y="2492588"/>
                <a:ext cx="4480000" cy="25200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AA6354-826D-3666-4A61-A7D62831FB47}"/>
                  </a:ext>
                </a:extLst>
              </p:cNvPr>
              <p:cNvSpPr txBox="1"/>
              <p:nvPr/>
            </p:nvSpPr>
            <p:spPr>
              <a:xfrm>
                <a:off x="1062989" y="5012588"/>
                <a:ext cx="3856184" cy="410882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올바른 예시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큰 노란색 사각형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 – 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결합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O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C8D6699-C3D0-983A-0D4C-65732391AA04}"/>
                </a:ext>
              </a:extLst>
            </p:cNvPr>
            <p:cNvSpPr/>
            <p:nvPr/>
          </p:nvSpPr>
          <p:spPr>
            <a:xfrm>
              <a:off x="3462581" y="2979000"/>
              <a:ext cx="900000" cy="9000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5465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붙이기</a:t>
            </a:r>
          </a:p>
        </p:txBody>
      </p:sp>
      <p:grpSp>
        <p:nvGrpSpPr>
          <p:cNvPr id="6" name="그룹 5" descr="길이 빨간색으로 표시되지 않으면 길이 선택되지 않은 것&#10;">
            <a:extLst>
              <a:ext uri="{FF2B5EF4-FFF2-40B4-BE49-F238E27FC236}">
                <a16:creationId xmlns:a16="http://schemas.microsoft.com/office/drawing/2014/main" id="{206F12C8-2434-DAD5-E115-CF92255148C0}"/>
              </a:ext>
            </a:extLst>
          </p:cNvPr>
          <p:cNvGrpSpPr/>
          <p:nvPr/>
        </p:nvGrpSpPr>
        <p:grpSpPr>
          <a:xfrm>
            <a:off x="6315416" y="2413086"/>
            <a:ext cx="5038384" cy="3173877"/>
            <a:chOff x="6491532" y="2359223"/>
            <a:chExt cx="5038384" cy="31738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DFC904-322E-1A62-6E1E-5BA15575253B}"/>
                </a:ext>
              </a:extLst>
            </p:cNvPr>
            <p:cNvSpPr txBox="1"/>
            <p:nvPr/>
          </p:nvSpPr>
          <p:spPr>
            <a:xfrm>
              <a:off x="6491532" y="4789820"/>
              <a:ext cx="4380686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84400" indent="-284400">
                <a:lnSpc>
                  <a:spcPct val="120000"/>
                </a:lnSpc>
                <a:buFont typeface="나눔바른고딕" panose="020B0603020101020101" pitchFamily="50" charset="-127"/>
                <a:buChar char="※"/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위와 같이 길이 빨간색으로 표시되지 않으면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길이 선택되지 않은 것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EB5CF07-01D5-456D-6DA0-E577B9ECB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6553"/>
            <a:stretch/>
          </p:blipFill>
          <p:spPr>
            <a:xfrm>
              <a:off x="6491532" y="2359223"/>
              <a:ext cx="5038384" cy="2430597"/>
            </a:xfrm>
            <a:prstGeom prst="rect">
              <a:avLst/>
            </a:prstGeom>
          </p:spPr>
        </p:pic>
      </p:grpSp>
      <p:grpSp>
        <p:nvGrpSpPr>
          <p:cNvPr id="14" name="그룹 13" descr="① 속성(태그)를 붙일 길을 선택&#10;(길이 선택되면 빨간색으로 표시)&#10;">
            <a:extLst>
              <a:ext uri="{FF2B5EF4-FFF2-40B4-BE49-F238E27FC236}">
                <a16:creationId xmlns:a16="http://schemas.microsoft.com/office/drawing/2014/main" id="{E894D5FF-564D-8536-BB47-53FD8026792D}"/>
              </a:ext>
            </a:extLst>
          </p:cNvPr>
          <p:cNvGrpSpPr/>
          <p:nvPr/>
        </p:nvGrpSpPr>
        <p:grpSpPr>
          <a:xfrm>
            <a:off x="838200" y="2413086"/>
            <a:ext cx="4966835" cy="3173280"/>
            <a:chOff x="838200" y="2413086"/>
            <a:chExt cx="4966835" cy="31732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649B10-DEBC-D7E7-F04B-BA2A2CA5879B}"/>
                </a:ext>
              </a:extLst>
            </p:cNvPr>
            <p:cNvSpPr txBox="1"/>
            <p:nvPr/>
          </p:nvSpPr>
          <p:spPr>
            <a:xfrm>
              <a:off x="838200" y="4843086"/>
              <a:ext cx="3170099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 속성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붙일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길을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선택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길이 선택되면 빨간색으로 표시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6F84349-304F-843E-CDB6-8DC53B40410E}"/>
                </a:ext>
              </a:extLst>
            </p:cNvPr>
            <p:cNvGrpSpPr/>
            <p:nvPr/>
          </p:nvGrpSpPr>
          <p:grpSpPr>
            <a:xfrm>
              <a:off x="838200" y="2413086"/>
              <a:ext cx="4966835" cy="2430000"/>
              <a:chOff x="838200" y="2413086"/>
              <a:chExt cx="4966835" cy="2430000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830638C9-3E6A-8E17-669E-80C5B0EB5A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6682"/>
              <a:stretch/>
            </p:blipFill>
            <p:spPr>
              <a:xfrm>
                <a:off x="838200" y="2413086"/>
                <a:ext cx="4966835" cy="2430000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0CB7219-971C-9F20-4792-4E585FFB6140}"/>
                  </a:ext>
                </a:extLst>
              </p:cNvPr>
              <p:cNvSpPr/>
              <p:nvPr/>
            </p:nvSpPr>
            <p:spPr>
              <a:xfrm>
                <a:off x="4965817" y="3755277"/>
                <a:ext cx="815042" cy="17140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F6DBD56C-7377-53AB-0928-614EEE07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89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붙이기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 설정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1" name="그룹 20" descr="② 사전 설정 → 사전 설정 검색 (단축키 F3)">
            <a:extLst>
              <a:ext uri="{FF2B5EF4-FFF2-40B4-BE49-F238E27FC236}">
                <a16:creationId xmlns:a16="http://schemas.microsoft.com/office/drawing/2014/main" id="{DCB007B9-E717-F51A-BCD7-AC8B6FB8F65D}"/>
              </a:ext>
            </a:extLst>
          </p:cNvPr>
          <p:cNvGrpSpPr/>
          <p:nvPr/>
        </p:nvGrpSpPr>
        <p:grpSpPr>
          <a:xfrm>
            <a:off x="1163955" y="2307771"/>
            <a:ext cx="4048544" cy="3037864"/>
            <a:chOff x="1163955" y="2307771"/>
            <a:chExt cx="4048544" cy="303786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7B17DB4-FEF7-51C2-5DFA-E4A60E0CE2ED}"/>
                </a:ext>
              </a:extLst>
            </p:cNvPr>
            <p:cNvGrpSpPr/>
            <p:nvPr/>
          </p:nvGrpSpPr>
          <p:grpSpPr>
            <a:xfrm>
              <a:off x="1163955" y="2307771"/>
              <a:ext cx="4048544" cy="3037864"/>
              <a:chOff x="4133576" y="2654889"/>
              <a:chExt cx="4048544" cy="303786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476466-23A5-CFE7-B41C-416B9D1CEBD5}"/>
                  </a:ext>
                </a:extLst>
              </p:cNvPr>
              <p:cNvSpPr txBox="1"/>
              <p:nvPr/>
            </p:nvSpPr>
            <p:spPr>
              <a:xfrm>
                <a:off x="4133576" y="5281871"/>
                <a:ext cx="4048544" cy="410882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② 사전 설정 → 사전 설정 검색 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단축키 </a:t>
                </a:r>
                <a:r>
                  <a:rPr lang="en-US" altLang="ko-KR" sz="18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F3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2477359E-002D-2580-FA23-A26A509BBA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133576" y="2654889"/>
                <a:ext cx="2782304" cy="2626982"/>
              </a:xfrm>
              <a:prstGeom prst="rect">
                <a:avLst/>
              </a:prstGeom>
            </p:spPr>
          </p:pic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11469A4-3E56-0F55-EBC8-E44101790329}"/>
                </a:ext>
              </a:extLst>
            </p:cNvPr>
            <p:cNvSpPr/>
            <p:nvPr/>
          </p:nvSpPr>
          <p:spPr>
            <a:xfrm>
              <a:off x="1172663" y="2577519"/>
              <a:ext cx="2145302" cy="5836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 descr="③ 적절한 값을 입력하고(필수 X) ‘사전 설정 적용’ 클릭">
            <a:extLst>
              <a:ext uri="{FF2B5EF4-FFF2-40B4-BE49-F238E27FC236}">
                <a16:creationId xmlns:a16="http://schemas.microsoft.com/office/drawing/2014/main" id="{CB8ED3BF-0D54-578C-2454-FECCB1ABF6B2}"/>
              </a:ext>
            </a:extLst>
          </p:cNvPr>
          <p:cNvGrpSpPr/>
          <p:nvPr/>
        </p:nvGrpSpPr>
        <p:grpSpPr>
          <a:xfrm>
            <a:off x="5563726" y="1690688"/>
            <a:ext cx="5627820" cy="4960600"/>
            <a:chOff x="5572434" y="1551351"/>
            <a:chExt cx="5627820" cy="49606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0212D18-7CDB-13BE-2F4F-C48D2CD9E108}"/>
                </a:ext>
              </a:extLst>
            </p:cNvPr>
            <p:cNvGrpSpPr/>
            <p:nvPr/>
          </p:nvGrpSpPr>
          <p:grpSpPr>
            <a:xfrm>
              <a:off x="5572434" y="1551351"/>
              <a:ext cx="5627820" cy="4960600"/>
              <a:chOff x="5659520" y="1716814"/>
              <a:chExt cx="5627820" cy="496060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52292122-A6D3-4CAD-F16A-D16475464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659520" y="1716814"/>
                <a:ext cx="2357984" cy="49606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AFA371-0E74-0436-98FC-3320DCB21FBE}"/>
                  </a:ext>
                </a:extLst>
              </p:cNvPr>
              <p:cNvSpPr txBox="1"/>
              <p:nvPr/>
            </p:nvSpPr>
            <p:spPr>
              <a:xfrm>
                <a:off x="8179758" y="1716814"/>
                <a:ext cx="3107582" cy="743280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pPr marL="255600" indent="-255600">
                  <a:lnSpc>
                    <a:spcPct val="120000"/>
                  </a:lnSpc>
                </a:pP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③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적절한 값을 입력하고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필수 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X)</a:t>
                </a:r>
                <a:b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</a:b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‘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사전 설정 적용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’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클릭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4A062A-A3C2-310D-225C-6C3A1AD52436}"/>
                  </a:ext>
                </a:extLst>
              </p:cNvPr>
              <p:cNvSpPr txBox="1"/>
              <p:nvPr/>
            </p:nvSpPr>
            <p:spPr>
              <a:xfrm>
                <a:off x="8179758" y="4179696"/>
                <a:ext cx="1682512" cy="410882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pPr marL="255600" indent="-255600">
                  <a:lnSpc>
                    <a:spcPct val="120000"/>
                  </a:lnSpc>
                </a:pP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← 노면 정보 추가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6D702DF-86D3-0CD7-F19F-ED73798F14B0}"/>
                </a:ext>
              </a:extLst>
            </p:cNvPr>
            <p:cNvSpPr/>
            <p:nvPr/>
          </p:nvSpPr>
          <p:spPr>
            <a:xfrm>
              <a:off x="5634719" y="6232160"/>
              <a:ext cx="957670" cy="229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 descr="노면 정보를 추가할 때 뜨는 목록">
            <a:extLst>
              <a:ext uri="{FF2B5EF4-FFF2-40B4-BE49-F238E27FC236}">
                <a16:creationId xmlns:a16="http://schemas.microsoft.com/office/drawing/2014/main" id="{91EB8F67-FCB8-350C-E820-142E86D8BE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66" t="49270" r="88" b="19671"/>
          <a:stretch/>
        </p:blipFill>
        <p:spPr>
          <a:xfrm>
            <a:off x="8319497" y="4564453"/>
            <a:ext cx="2636516" cy="17196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4573790-14E7-AF7E-CA10-D71F2EAD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73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붙이기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입력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" name="그룹 9" descr="② 오른쪽의 ‘태그/가입’ 창에서 ‘추가’ 버튼 클릭&#10;(단축키 Alt+A)">
            <a:extLst>
              <a:ext uri="{FF2B5EF4-FFF2-40B4-BE49-F238E27FC236}">
                <a16:creationId xmlns:a16="http://schemas.microsoft.com/office/drawing/2014/main" id="{45047FAC-19CC-9B48-2F0A-4FFDBED62229}"/>
              </a:ext>
            </a:extLst>
          </p:cNvPr>
          <p:cNvGrpSpPr/>
          <p:nvPr/>
        </p:nvGrpSpPr>
        <p:grpSpPr>
          <a:xfrm>
            <a:off x="1033325" y="2587582"/>
            <a:ext cx="4478149" cy="2562809"/>
            <a:chOff x="1163955" y="3115224"/>
            <a:chExt cx="4478149" cy="25628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476466-23A5-CFE7-B41C-416B9D1CEBD5}"/>
                </a:ext>
              </a:extLst>
            </p:cNvPr>
            <p:cNvSpPr txBox="1"/>
            <p:nvPr/>
          </p:nvSpPr>
          <p:spPr>
            <a:xfrm>
              <a:off x="1163955" y="4934753"/>
              <a:ext cx="4478149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오른쪽의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가입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창에서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버튼 클릭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단축키 </a:t>
              </a:r>
              <a:r>
                <a:rPr lang="en-US" altLang="ko-KR" b="1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Alt+A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BBB75D2-33C1-A5D1-1A99-46120B84EDE9}"/>
                </a:ext>
              </a:extLst>
            </p:cNvPr>
            <p:cNvGrpSpPr/>
            <p:nvPr/>
          </p:nvGrpSpPr>
          <p:grpSpPr>
            <a:xfrm>
              <a:off x="1163955" y="3115224"/>
              <a:ext cx="3924848" cy="1819529"/>
              <a:chOff x="4133576" y="2519235"/>
              <a:chExt cx="3924848" cy="181952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E31F1F2-8188-B743-71B0-A3CE4CBEBD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3576" y="2519235"/>
                <a:ext cx="3924848" cy="1819529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5712A35-D10F-362D-5D06-E3D1CA8160F1}"/>
                  </a:ext>
                </a:extLst>
              </p:cNvPr>
              <p:cNvSpPr/>
              <p:nvPr/>
            </p:nvSpPr>
            <p:spPr>
              <a:xfrm>
                <a:off x="4185829" y="4049939"/>
                <a:ext cx="1265738" cy="2534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" name="그룹 13" descr="적절한 키와 값을 입력하고 ‘확인’(Enter) 클릭">
            <a:extLst>
              <a:ext uri="{FF2B5EF4-FFF2-40B4-BE49-F238E27FC236}">
                <a16:creationId xmlns:a16="http://schemas.microsoft.com/office/drawing/2014/main" id="{8FF6DCF4-C381-6F99-0422-BD6699BC5549}"/>
              </a:ext>
            </a:extLst>
          </p:cNvPr>
          <p:cNvGrpSpPr/>
          <p:nvPr/>
        </p:nvGrpSpPr>
        <p:grpSpPr>
          <a:xfrm>
            <a:off x="6409496" y="2130677"/>
            <a:ext cx="4601131" cy="4024628"/>
            <a:chOff x="6409496" y="2130677"/>
            <a:chExt cx="4601131" cy="40246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24965-4140-3B5E-CDC7-B322D2607565}"/>
                </a:ext>
              </a:extLst>
            </p:cNvPr>
            <p:cNvSpPr txBox="1"/>
            <p:nvPr/>
          </p:nvSpPr>
          <p:spPr>
            <a:xfrm>
              <a:off x="6409496" y="4414829"/>
              <a:ext cx="4601131" cy="174047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③ 적절한 키와 값을 입력하고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확인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’(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Enter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클릭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자세한 정보는 </a:t>
              </a:r>
              <a:r>
                <a:rPr lang="ko-KR" altLang="en-US" err="1"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3"/>
                </a:rPr>
                <a:t>오픈스트리트맵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3"/>
                </a:rPr>
                <a:t> 위키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참고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55600" indent="-255600">
                <a:lnSpc>
                  <a:spcPct val="120000"/>
                </a:lnSpc>
              </a:pP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Shift + Enter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 값을 추가하면 창을 닫지 않고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추가로 태그를 입력할 수 있음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AB044F7-3009-9509-31B8-B30F74467029}"/>
                </a:ext>
              </a:extLst>
            </p:cNvPr>
            <p:cNvGrpSpPr/>
            <p:nvPr/>
          </p:nvGrpSpPr>
          <p:grpSpPr>
            <a:xfrm>
              <a:off x="6418205" y="2130677"/>
              <a:ext cx="2754277" cy="2284152"/>
              <a:chOff x="6418205" y="2130677"/>
              <a:chExt cx="2754277" cy="2284152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C724458-66A0-85C1-A7D1-9CA726A37753}"/>
                  </a:ext>
                </a:extLst>
              </p:cNvPr>
              <p:cNvGrpSpPr/>
              <p:nvPr/>
            </p:nvGrpSpPr>
            <p:grpSpPr>
              <a:xfrm>
                <a:off x="6418205" y="2130677"/>
                <a:ext cx="2754277" cy="2284152"/>
                <a:chOff x="6418205" y="2130677"/>
                <a:chExt cx="2754277" cy="2284152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600D45AB-1103-32C0-463D-C0D6687DFB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73886"/>
                <a:stretch/>
              </p:blipFill>
              <p:spPr>
                <a:xfrm>
                  <a:off x="6418205" y="2130677"/>
                  <a:ext cx="2754277" cy="1413385"/>
                </a:xfrm>
                <a:prstGeom prst="rect">
                  <a:avLst/>
                </a:prstGeom>
              </p:spPr>
            </p:pic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13195D7F-DA57-5D47-8EB3-DCFCC379F0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83872"/>
                <a:stretch/>
              </p:blipFill>
              <p:spPr>
                <a:xfrm>
                  <a:off x="6418205" y="3541902"/>
                  <a:ext cx="2754277" cy="872927"/>
                </a:xfrm>
                <a:prstGeom prst="rect">
                  <a:avLst/>
                </a:prstGeom>
              </p:spPr>
            </p:pic>
          </p:grp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F1E7036-5A4B-A766-A563-E310D896D79A}"/>
                  </a:ext>
                </a:extLst>
              </p:cNvPr>
              <p:cNvSpPr/>
              <p:nvPr/>
            </p:nvSpPr>
            <p:spPr>
              <a:xfrm>
                <a:off x="6418205" y="2719158"/>
                <a:ext cx="1071167" cy="80271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6C14B25-5F95-2608-7515-DAA76D32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13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붙이기</a:t>
            </a:r>
          </a:p>
        </p:txBody>
      </p:sp>
      <p:grpSp>
        <p:nvGrpSpPr>
          <p:cNvPr id="6" name="그룹 5" descr="길에 ‘아스팔트 포장의 이면도로’ 속성(highway=service + surface=asphalt)이 적용된 모습&#10;">
            <a:extLst>
              <a:ext uri="{FF2B5EF4-FFF2-40B4-BE49-F238E27FC236}">
                <a16:creationId xmlns:a16="http://schemas.microsoft.com/office/drawing/2014/main" id="{D96DFC76-6803-CF1F-BF16-CDC1C5392F65}"/>
              </a:ext>
            </a:extLst>
          </p:cNvPr>
          <p:cNvGrpSpPr/>
          <p:nvPr/>
        </p:nvGrpSpPr>
        <p:grpSpPr>
          <a:xfrm>
            <a:off x="1722495" y="2151512"/>
            <a:ext cx="8747010" cy="3485861"/>
            <a:chOff x="1813561" y="2020883"/>
            <a:chExt cx="8747010" cy="348586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184BB2E-A2F0-AC28-56EB-A6DAFD408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561" y="2020883"/>
              <a:ext cx="8427720" cy="307497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74E84E-CBE9-4D59-6EB3-4B8924CF5D42}"/>
                </a:ext>
              </a:extLst>
            </p:cNvPr>
            <p:cNvSpPr txBox="1"/>
            <p:nvPr/>
          </p:nvSpPr>
          <p:spPr>
            <a:xfrm>
              <a:off x="1813561" y="5095862"/>
              <a:ext cx="8747010" cy="41088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길에 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아스팔트 포장의 이면도로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속성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highway=service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+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surface=asphalt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적용된 모습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88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6" name="Rectangle 1065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7" name="Freeform: Shape 1067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F0EB9BE-0877-F06B-4AF3-03849826F6F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1" y="643467"/>
            <a:ext cx="3888526" cy="180052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600" kern="1200" cap="none" spc="1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13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JOSM</a:t>
            </a:r>
            <a:r>
              <a:rPr kumimoji="0" lang="ko-KR" altLang="en-US" sz="4400" b="0" i="0" u="none" strike="noStrike" kern="1200" cap="none" spc="13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이란</a:t>
            </a:r>
            <a:r>
              <a:rPr kumimoji="0" lang="en-US" altLang="ko-KR" sz="4400" b="0" i="0" u="none" strike="noStrike" kern="1200" cap="none" spc="13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5525B-E644-0825-248A-C277C10F4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4361872" cy="3553581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ko-KR" altLang="en-US" sz="20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오픈스트리트맵</a:t>
            </a:r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(OpenStreetMap) </a:t>
            </a: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편집기의 일종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/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소스 소프트웨어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/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2006</a:t>
            </a: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22</a:t>
            </a: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출시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/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</a:t>
            </a:r>
          </a:p>
        </p:txBody>
      </p:sp>
      <p:pic>
        <p:nvPicPr>
          <p:cNvPr id="1026" name="Picture 2" descr="JOSM logo">
            <a:extLst>
              <a:ext uri="{FF2B5EF4-FFF2-40B4-BE49-F238E27FC236}">
                <a16:creationId xmlns:a16="http://schemas.microsoft.com/office/drawing/2014/main" id="{372C37E2-0FBF-0EFF-1FF7-A3E759053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 bwMode="auto">
          <a:xfrm>
            <a:off x="7619124" y="1972255"/>
            <a:ext cx="2913489" cy="291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AE9BEA-0E71-A319-434A-4FDEC670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26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적절한 태그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 설정 찾기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3" name="그룹 12" descr="+ 3개가 뭉친 모양 아이콘에 마우스를 올리고 있으면 실제로 추가되는 태그가 표시됨">
            <a:extLst>
              <a:ext uri="{FF2B5EF4-FFF2-40B4-BE49-F238E27FC236}">
                <a16:creationId xmlns:a16="http://schemas.microsoft.com/office/drawing/2014/main" id="{84ED220C-F604-3501-17AD-F482BB0B73F5}"/>
              </a:ext>
            </a:extLst>
          </p:cNvPr>
          <p:cNvGrpSpPr/>
          <p:nvPr/>
        </p:nvGrpSpPr>
        <p:grpSpPr>
          <a:xfrm>
            <a:off x="1055914" y="2263220"/>
            <a:ext cx="4569022" cy="3259339"/>
            <a:chOff x="1002760" y="2315471"/>
            <a:chExt cx="4569022" cy="32593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8AE3D30-6A4E-F876-45F8-17CD5AF315B5}"/>
                </a:ext>
              </a:extLst>
            </p:cNvPr>
            <p:cNvGrpSpPr/>
            <p:nvPr/>
          </p:nvGrpSpPr>
          <p:grpSpPr>
            <a:xfrm>
              <a:off x="1002760" y="4831530"/>
              <a:ext cx="4569022" cy="743280"/>
              <a:chOff x="1758145" y="2285364"/>
              <a:chExt cx="4569022" cy="74328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74E84E-CBE9-4D59-6EB3-4B8924CF5D42}"/>
                  </a:ext>
                </a:extLst>
              </p:cNvPr>
              <p:cNvSpPr txBox="1"/>
              <p:nvPr/>
            </p:nvSpPr>
            <p:spPr>
              <a:xfrm>
                <a:off x="1758145" y="2285364"/>
                <a:ext cx="4569022" cy="743280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   모양 아이콘에 마우스를 올리고 있으면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위와 같이 실제로 추가되는 태그가 표시됨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46DBFB69-F2B8-AE39-B819-56F02777C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58145" y="2384861"/>
                <a:ext cx="228600" cy="228600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4D77A9E-0F9B-041F-01CF-9728408F5BF9}"/>
                </a:ext>
              </a:extLst>
            </p:cNvPr>
            <p:cNvGrpSpPr/>
            <p:nvPr/>
          </p:nvGrpSpPr>
          <p:grpSpPr>
            <a:xfrm>
              <a:off x="1002760" y="2315471"/>
              <a:ext cx="4399631" cy="2517861"/>
              <a:chOff x="1548324" y="2277350"/>
              <a:chExt cx="4399631" cy="251786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EBC2D75-06CC-7549-ED26-2B46EFDAD8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8324" y="2277350"/>
                <a:ext cx="4399631" cy="2517861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171AFD8-7801-015A-4636-75413F64E40B}"/>
                  </a:ext>
                </a:extLst>
              </p:cNvPr>
              <p:cNvSpPr/>
              <p:nvPr/>
            </p:nvSpPr>
            <p:spPr>
              <a:xfrm>
                <a:off x="2639788" y="2647188"/>
                <a:ext cx="1871252" cy="7818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" name="그룹 18" descr="역으로 직접 태그를 입력했더라도 조건에 맞는 사전 설정이 자동으로 표시되는 모습">
            <a:extLst>
              <a:ext uri="{FF2B5EF4-FFF2-40B4-BE49-F238E27FC236}">
                <a16:creationId xmlns:a16="http://schemas.microsoft.com/office/drawing/2014/main" id="{E415A342-1A92-B8E9-094D-061A921EAAF1}"/>
              </a:ext>
            </a:extLst>
          </p:cNvPr>
          <p:cNvGrpSpPr/>
          <p:nvPr/>
        </p:nvGrpSpPr>
        <p:grpSpPr>
          <a:xfrm>
            <a:off x="6688183" y="3021079"/>
            <a:ext cx="4569022" cy="2501480"/>
            <a:chOff x="6047826" y="2353798"/>
            <a:chExt cx="4569022" cy="250148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9B9323A-D308-A202-844C-4CA76658771C}"/>
                </a:ext>
              </a:extLst>
            </p:cNvPr>
            <p:cNvGrpSpPr/>
            <p:nvPr/>
          </p:nvGrpSpPr>
          <p:grpSpPr>
            <a:xfrm>
              <a:off x="6047826" y="2353798"/>
              <a:ext cx="3934374" cy="1762371"/>
              <a:chOff x="6047826" y="2353798"/>
              <a:chExt cx="3934374" cy="1762371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2DA3C6BE-5ADE-D371-0E08-BA9C1BB2C7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47826" y="2353798"/>
                <a:ext cx="3934374" cy="1762371"/>
              </a:xfrm>
              <a:prstGeom prst="rect">
                <a:avLst/>
              </a:prstGeom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CFE9718-0A3A-2C23-822E-E9EB18A3F796}"/>
                  </a:ext>
                </a:extLst>
              </p:cNvPr>
              <p:cNvSpPr/>
              <p:nvPr/>
            </p:nvSpPr>
            <p:spPr>
              <a:xfrm>
                <a:off x="6096000" y="2572097"/>
                <a:ext cx="2514600" cy="3714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C99697-45B7-AC37-5B4E-91A5FE91961A}"/>
                </a:ext>
              </a:extLst>
            </p:cNvPr>
            <p:cNvSpPr txBox="1"/>
            <p:nvPr/>
          </p:nvSpPr>
          <p:spPr>
            <a:xfrm>
              <a:off x="6047826" y="4111998"/>
              <a:ext cx="4569022" cy="74328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역으로 직접 태그를 입력했더라도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조건에 맞는 사전 설정이 자동으로 표시됨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5724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많은 작업 모드</a:t>
            </a:r>
          </a:p>
        </p:txBody>
      </p:sp>
      <p:grpSp>
        <p:nvGrpSpPr>
          <p:cNvPr id="7" name="그룹 6" descr="JOSM 웹 사이트의 '모드 메뉴' 스크린샷">
            <a:extLst>
              <a:ext uri="{FF2B5EF4-FFF2-40B4-BE49-F238E27FC236}">
                <a16:creationId xmlns:a16="http://schemas.microsoft.com/office/drawing/2014/main" id="{AFAADA1E-5121-71DC-D433-533DE9CDB5CA}"/>
              </a:ext>
            </a:extLst>
          </p:cNvPr>
          <p:cNvGrpSpPr/>
          <p:nvPr/>
        </p:nvGrpSpPr>
        <p:grpSpPr>
          <a:xfrm>
            <a:off x="1408473" y="1690688"/>
            <a:ext cx="9375053" cy="5049321"/>
            <a:chOff x="1408473" y="1690688"/>
            <a:chExt cx="9375053" cy="504932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2C8EC6D-F6F7-D5A5-5F91-B210FC13F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8473" y="1690688"/>
              <a:ext cx="9375053" cy="4549149"/>
            </a:xfrm>
            <a:prstGeom prst="rect">
              <a:avLst/>
            </a:prstGeom>
          </p:spPr>
        </p:pic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5D6AA444-6952-B81C-B98E-58FC64E6A13A}"/>
                </a:ext>
              </a:extLst>
            </p:cNvPr>
            <p:cNvSpPr txBox="1">
              <a:spLocks/>
            </p:cNvSpPr>
            <p:nvPr/>
          </p:nvSpPr>
          <p:spPr>
            <a:xfrm>
              <a:off x="1408473" y="6245740"/>
              <a:ext cx="8554133" cy="49426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en-US" altLang="ko-KR" sz="2000"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3"/>
                </a:rPr>
                <a:t>https://josm.openstreetmap.de/wiki/Ko:Help/Menu/Mode</a:t>
              </a:r>
              <a:endPara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BE6817-1039-EB2B-274C-6BC2430F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23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그리기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방법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69" name="그룹 68" descr="① 그리기 모드에서 A를 한 번 더 눌러&#10;각도 고정(스내핑)을 활성화&#10;&#10;각도 부분이 연두색으로 빛나는 모습">
            <a:extLst>
              <a:ext uri="{FF2B5EF4-FFF2-40B4-BE49-F238E27FC236}">
                <a16:creationId xmlns:a16="http://schemas.microsoft.com/office/drawing/2014/main" id="{5377DEA8-EF84-B5BE-8588-300E0EEF966B}"/>
              </a:ext>
            </a:extLst>
          </p:cNvPr>
          <p:cNvGrpSpPr/>
          <p:nvPr/>
        </p:nvGrpSpPr>
        <p:grpSpPr>
          <a:xfrm>
            <a:off x="1587138" y="2696394"/>
            <a:ext cx="8689697" cy="795902"/>
            <a:chOff x="930666" y="2896162"/>
            <a:chExt cx="8689697" cy="795902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FE372A3-D239-0AE9-01BE-5FA25FA548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90"/>
            <a:stretch/>
          </p:blipFill>
          <p:spPr>
            <a:xfrm>
              <a:off x="930666" y="2987116"/>
              <a:ext cx="5001323" cy="704948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70B432-07B2-B902-7201-0D54D018FD2A}"/>
                </a:ext>
              </a:extLst>
            </p:cNvPr>
            <p:cNvSpPr txBox="1"/>
            <p:nvPr/>
          </p:nvSpPr>
          <p:spPr>
            <a:xfrm>
              <a:off x="6096000" y="2896162"/>
              <a:ext cx="3524363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 </a:t>
              </a:r>
              <a:r>
                <a:rPr lang="ko-KR" altLang="en-US" sz="18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그리기 모드에서 </a:t>
              </a:r>
              <a:r>
                <a:rPr lang="en-US" altLang="ko-KR" sz="18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r>
                <a:rPr lang="ko-KR" altLang="en-US" sz="18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한 번 더 눌러</a:t>
              </a:r>
              <a:b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각도 고정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스내핑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활성화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0" name="그룹 69" descr="※ 각도 고정이 비활성화되었을 때는 각도 부분이 연두색으로 빛나지 않음">
            <a:extLst>
              <a:ext uri="{FF2B5EF4-FFF2-40B4-BE49-F238E27FC236}">
                <a16:creationId xmlns:a16="http://schemas.microsoft.com/office/drawing/2014/main" id="{BDBC6967-2E5C-278B-5C66-D154A3DDFA0C}"/>
              </a:ext>
            </a:extLst>
          </p:cNvPr>
          <p:cNvGrpSpPr/>
          <p:nvPr/>
        </p:nvGrpSpPr>
        <p:grpSpPr>
          <a:xfrm>
            <a:off x="1587138" y="3928286"/>
            <a:ext cx="8850317" cy="748375"/>
            <a:chOff x="930665" y="4006134"/>
            <a:chExt cx="8850317" cy="748375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66151836-34AA-1F05-90DD-F9F29A0998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843"/>
            <a:stretch/>
          </p:blipFill>
          <p:spPr>
            <a:xfrm>
              <a:off x="930665" y="4049561"/>
              <a:ext cx="5001323" cy="704948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30835CD-0EFD-197E-FC57-70B37C7797DF}"/>
                </a:ext>
              </a:extLst>
            </p:cNvPr>
            <p:cNvSpPr txBox="1"/>
            <p:nvPr/>
          </p:nvSpPr>
          <p:spPr>
            <a:xfrm>
              <a:off x="6095999" y="4006134"/>
              <a:ext cx="3684983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각도 고정이 비활성화되었을 때는</a:t>
              </a:r>
              <a:b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각도 부분이 연두색으로 빛나지 않음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4693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그리기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방법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9" name="그룹 8" descr="건물 꼭짓점을 따라 마우스 클릭을 3번 한 모습(1, 2, 3)">
            <a:extLst>
              <a:ext uri="{FF2B5EF4-FFF2-40B4-BE49-F238E27FC236}">
                <a16:creationId xmlns:a16="http://schemas.microsoft.com/office/drawing/2014/main" id="{63CE08F1-CB0F-A7FA-EA29-34AC0535159F}"/>
              </a:ext>
            </a:extLst>
          </p:cNvPr>
          <p:cNvGrpSpPr/>
          <p:nvPr/>
        </p:nvGrpSpPr>
        <p:grpSpPr>
          <a:xfrm>
            <a:off x="767239" y="1690688"/>
            <a:ext cx="3080457" cy="4719682"/>
            <a:chOff x="767239" y="1690688"/>
            <a:chExt cx="3080457" cy="4719682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DC747F9-D46D-FDDF-4916-69A84B6D1DE9}"/>
                </a:ext>
              </a:extLst>
            </p:cNvPr>
            <p:cNvGrpSpPr/>
            <p:nvPr/>
          </p:nvGrpSpPr>
          <p:grpSpPr>
            <a:xfrm>
              <a:off x="767239" y="1690688"/>
              <a:ext cx="2700000" cy="3145405"/>
              <a:chOff x="1016716" y="1690688"/>
              <a:chExt cx="2700000" cy="3145405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FE40169E-D236-4445-96B7-7A1E51F47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726" r="5726"/>
              <a:stretch/>
            </p:blipFill>
            <p:spPr>
              <a:xfrm>
                <a:off x="1016716" y="2136093"/>
                <a:ext cx="2700000" cy="2700000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2C9000EF-8008-6E0D-95AB-5C72F518E6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9626" t="16679" r="14813" b="29476"/>
              <a:stretch/>
            </p:blipFill>
            <p:spPr>
              <a:xfrm>
                <a:off x="1027743" y="1690688"/>
                <a:ext cx="1008970" cy="1008970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</p:pic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D18D9F6A-EC11-E3E5-32F3-52A8DCFE21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092520" y="2342606"/>
                <a:ext cx="964189" cy="444137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CBD8918-54C0-C990-42DA-5036475A32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56709" y="2625644"/>
                <a:ext cx="360000" cy="360000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EBC171F-D2CD-8F1B-C981-482ECDCFBE00}"/>
                </a:ext>
              </a:extLst>
            </p:cNvPr>
            <p:cNvSpPr txBox="1"/>
            <p:nvPr/>
          </p:nvSpPr>
          <p:spPr>
            <a:xfrm>
              <a:off x="778266" y="4836093"/>
              <a:ext cx="3069430" cy="1574277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 건물의 지붕을 기준으로</a:t>
              </a:r>
              <a:b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모서리를 따라 그림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endParaRPr lang="en-US" altLang="ko-KR" sz="9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반드시 노란색 점선과 함께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‘±90’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이라는 글자가 떠야 함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6" descr="모서리를 따라 그린 모습&#10;">
            <a:extLst>
              <a:ext uri="{FF2B5EF4-FFF2-40B4-BE49-F238E27FC236}">
                <a16:creationId xmlns:a16="http://schemas.microsoft.com/office/drawing/2014/main" id="{6E82DE74-657C-5D1A-C86D-F5811F28AF52}"/>
              </a:ext>
            </a:extLst>
          </p:cNvPr>
          <p:cNvGrpSpPr/>
          <p:nvPr/>
        </p:nvGrpSpPr>
        <p:grpSpPr>
          <a:xfrm>
            <a:off x="8532615" y="2136093"/>
            <a:ext cx="2700000" cy="3099964"/>
            <a:chOff x="8034768" y="2134510"/>
            <a:chExt cx="2700000" cy="309996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4B5890C3-BD3C-6990-AC24-112C0AD572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049" t="3010" r="17549" b="28527"/>
            <a:stretch/>
          </p:blipFill>
          <p:spPr>
            <a:xfrm>
              <a:off x="8034768" y="2134510"/>
              <a:ext cx="2700000" cy="2700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608B5C-328B-4CD9-1863-76480F7DE55D}"/>
                </a:ext>
              </a:extLst>
            </p:cNvPr>
            <p:cNvSpPr txBox="1"/>
            <p:nvPr/>
          </p:nvSpPr>
          <p:spPr>
            <a:xfrm>
              <a:off x="8034768" y="4823592"/>
              <a:ext cx="2298065" cy="41088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모서리를 따라 그린 모습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" name="그룹 10" descr="건물 꼭짓점을 따라 마우스 클릭을 2번 더 해서 직사각형을 그린 모습(4, 5)">
            <a:extLst>
              <a:ext uri="{FF2B5EF4-FFF2-40B4-BE49-F238E27FC236}">
                <a16:creationId xmlns:a16="http://schemas.microsoft.com/office/drawing/2014/main" id="{D32E24EB-9D18-CCFE-B749-4362DE071CE8}"/>
              </a:ext>
            </a:extLst>
          </p:cNvPr>
          <p:cNvGrpSpPr/>
          <p:nvPr/>
        </p:nvGrpSpPr>
        <p:grpSpPr>
          <a:xfrm>
            <a:off x="4627426" y="1692271"/>
            <a:ext cx="2782231" cy="4208138"/>
            <a:chOff x="4627426" y="1692271"/>
            <a:chExt cx="2782231" cy="420813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7654823-DF80-A12F-9E22-FB8D01A97045}"/>
                </a:ext>
              </a:extLst>
            </p:cNvPr>
            <p:cNvGrpSpPr/>
            <p:nvPr/>
          </p:nvGrpSpPr>
          <p:grpSpPr>
            <a:xfrm>
              <a:off x="4627426" y="1692271"/>
              <a:ext cx="2722501" cy="3143822"/>
              <a:chOff x="3747451" y="1690688"/>
              <a:chExt cx="2722501" cy="3143822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57957212-18FC-9D1F-F6B4-2C676E2EBC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2331" t="6358" r="5867" b="7419"/>
              <a:stretch/>
            </p:blipFill>
            <p:spPr>
              <a:xfrm>
                <a:off x="3769952" y="2134510"/>
                <a:ext cx="2700000" cy="2700000"/>
              </a:xfrm>
              <a:prstGeom prst="rect">
                <a:avLst/>
              </a:prstGeom>
            </p:spPr>
          </p:pic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BD3FDEDB-F487-9186-3900-E0BB94AE1E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27451" y="2306598"/>
                <a:ext cx="1460388" cy="949528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B5AB0F11-CAC6-0F77-3DB2-FA6EEF466E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03" t="8520" r="11499" b="12805"/>
              <a:stretch/>
            </p:blipFill>
            <p:spPr>
              <a:xfrm>
                <a:off x="5461952" y="1690688"/>
                <a:ext cx="1008000" cy="1008000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</p:pic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192F334-B143-5C26-0A25-9CBBA4FE4C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451" y="3256126"/>
                <a:ext cx="360000" cy="360000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B89187-BC02-49C6-F74F-150DFAD8E01A}"/>
                </a:ext>
              </a:extLst>
            </p:cNvPr>
            <p:cNvSpPr txBox="1"/>
            <p:nvPr/>
          </p:nvSpPr>
          <p:spPr>
            <a:xfrm>
              <a:off x="4649927" y="4824730"/>
              <a:ext cx="2759730" cy="1075679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③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마지막 모서리를 찍을 때는</a:t>
              </a:r>
              <a:b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시작점과 이어지는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노란색</a:t>
              </a:r>
              <a:b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점선이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뜨도록 찍음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99E1DE5-2692-0BC3-2F32-C04ACAA3E1D0}"/>
              </a:ext>
            </a:extLst>
          </p:cNvPr>
          <p:cNvSpPr txBox="1"/>
          <p:nvPr/>
        </p:nvSpPr>
        <p:spPr>
          <a:xfrm>
            <a:off x="864047" y="3958288"/>
            <a:ext cx="418704" cy="400110"/>
          </a:xfrm>
          <a:prstGeom prst="rect">
            <a:avLst/>
          </a:prstGeom>
          <a:solidFill>
            <a:srgbClr val="FFFFFF">
              <a:alpha val="49804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071D4-DE16-9408-C5F4-84DC08B7E028}"/>
              </a:ext>
            </a:extLst>
          </p:cNvPr>
          <p:cNvSpPr txBox="1"/>
          <p:nvPr/>
        </p:nvSpPr>
        <p:spPr>
          <a:xfrm>
            <a:off x="3071036" y="3872357"/>
            <a:ext cx="418704" cy="400110"/>
          </a:xfrm>
          <a:prstGeom prst="rect">
            <a:avLst/>
          </a:prstGeom>
          <a:solidFill>
            <a:srgbClr val="FFFFFF">
              <a:alpha val="49804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B53EB7-256F-3B63-02BB-32AC771319F1}"/>
              </a:ext>
            </a:extLst>
          </p:cNvPr>
          <p:cNvSpPr txBox="1"/>
          <p:nvPr/>
        </p:nvSpPr>
        <p:spPr>
          <a:xfrm>
            <a:off x="2929584" y="2180239"/>
            <a:ext cx="418704" cy="400110"/>
          </a:xfrm>
          <a:prstGeom prst="rect">
            <a:avLst/>
          </a:prstGeom>
          <a:solidFill>
            <a:srgbClr val="FFFFFF">
              <a:alpha val="49804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③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543FF-0392-F0A0-B53E-E64CF9A253FD}"/>
              </a:ext>
            </a:extLst>
          </p:cNvPr>
          <p:cNvSpPr txBox="1"/>
          <p:nvPr/>
        </p:nvSpPr>
        <p:spPr>
          <a:xfrm>
            <a:off x="5068631" y="3423354"/>
            <a:ext cx="418704" cy="400110"/>
          </a:xfrm>
          <a:prstGeom prst="rect">
            <a:avLst/>
          </a:prstGeom>
          <a:solidFill>
            <a:srgbClr val="FFFFFF">
              <a:alpha val="49804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④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C00DA8-13A3-18F4-9D9A-9858731E53DA}"/>
              </a:ext>
            </a:extLst>
          </p:cNvPr>
          <p:cNvSpPr txBox="1"/>
          <p:nvPr/>
        </p:nvSpPr>
        <p:spPr>
          <a:xfrm>
            <a:off x="4649927" y="4207237"/>
            <a:ext cx="418704" cy="400110"/>
          </a:xfrm>
          <a:prstGeom prst="rect">
            <a:avLst/>
          </a:prstGeom>
          <a:solidFill>
            <a:srgbClr val="FFFFFF">
              <a:alpha val="49804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883332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그리기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주의할 점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40" name="그룹 39" descr="길을 그리는 중 주변에 다른 길이 있으면 자동으로 그 길과 마디를 공유하게끔 그려짐&#10;(결합되는 길이 빨간색 테두리로 빛남)">
            <a:extLst>
              <a:ext uri="{FF2B5EF4-FFF2-40B4-BE49-F238E27FC236}">
                <a16:creationId xmlns:a16="http://schemas.microsoft.com/office/drawing/2014/main" id="{D30DA6A0-DF53-A66E-71A9-35ABC51301C2}"/>
              </a:ext>
            </a:extLst>
          </p:cNvPr>
          <p:cNvGrpSpPr/>
          <p:nvPr/>
        </p:nvGrpSpPr>
        <p:grpSpPr>
          <a:xfrm>
            <a:off x="767239" y="2136093"/>
            <a:ext cx="9912499" cy="3443280"/>
            <a:chOff x="767239" y="2136093"/>
            <a:chExt cx="9912499" cy="344328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EBC171F-D2CD-8F1B-C981-482ECDCFBE00}"/>
                </a:ext>
              </a:extLst>
            </p:cNvPr>
            <p:cNvSpPr txBox="1"/>
            <p:nvPr/>
          </p:nvSpPr>
          <p:spPr>
            <a:xfrm>
              <a:off x="778266" y="4836093"/>
              <a:ext cx="7940635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길을 그리는 중 주변에 다른 길이 있으면 자동으로 그 길과 마디를 공유하게끔 그려짐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결합되는 길이 빨간색 테두리로 빛남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329100F-A115-1DEC-C51D-91068812CE97}"/>
                </a:ext>
              </a:extLst>
            </p:cNvPr>
            <p:cNvGrpSpPr/>
            <p:nvPr/>
          </p:nvGrpSpPr>
          <p:grpSpPr>
            <a:xfrm>
              <a:off x="767239" y="2136093"/>
              <a:ext cx="9912499" cy="2700000"/>
              <a:chOff x="767239" y="2136093"/>
              <a:chExt cx="9912499" cy="2700000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DFE28EBE-5883-7F19-CBF7-87DFF6C1E3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81477" y="2136093"/>
                <a:ext cx="3590591" cy="1377939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FE40169E-D236-4445-96B7-7A1E51F47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3" b="113"/>
              <a:stretch/>
            </p:blipFill>
            <p:spPr>
              <a:xfrm>
                <a:off x="767239" y="2136093"/>
                <a:ext cx="2700000" cy="2700000"/>
              </a:xfrm>
              <a:prstGeom prst="rect">
                <a:avLst/>
              </a:prstGeom>
            </p:spPr>
          </p:pic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D18D9F6A-EC11-E3E5-32F3-52A8DCFE2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7238" y="2863841"/>
                <a:ext cx="444362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CBD8918-54C0-C990-42DA-5036475A32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11679" y="2580349"/>
                <a:ext cx="1455559" cy="477695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90159DE2-58D5-86D6-B179-C1FD3DA4F1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617" r="4617"/>
              <a:stretch/>
            </p:blipFill>
            <p:spPr>
              <a:xfrm>
                <a:off x="7979738" y="2136093"/>
                <a:ext cx="2700000" cy="27000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30AABB1-7079-AA07-8C78-40AD23661EC7}"/>
                  </a:ext>
                </a:extLst>
              </p:cNvPr>
              <p:cNvSpPr txBox="1"/>
              <p:nvPr/>
            </p:nvSpPr>
            <p:spPr>
              <a:xfrm>
                <a:off x="5425739" y="3726718"/>
                <a:ext cx="702066" cy="884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55600" indent="-255600" algn="ctr">
                  <a:lnSpc>
                    <a:spcPct val="120000"/>
                  </a:lnSpc>
                </a:pPr>
                <a:r>
                  <a:rPr lang="ko-KR" altLang="en-US" sz="50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→</a:t>
                </a:r>
                <a:endParaRPr lang="en-US" altLang="ko-KR" sz="50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2412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그리기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주의할 점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40" name="그룹 39" descr="※ Ctrl 키를 누르면서 그리면 길이 다른 길에 달라붙는 문제를 해결할 수 있음">
            <a:extLst>
              <a:ext uri="{FF2B5EF4-FFF2-40B4-BE49-F238E27FC236}">
                <a16:creationId xmlns:a16="http://schemas.microsoft.com/office/drawing/2014/main" id="{D30DA6A0-DF53-A66E-71A9-35ABC51301C2}"/>
              </a:ext>
            </a:extLst>
          </p:cNvPr>
          <p:cNvGrpSpPr/>
          <p:nvPr/>
        </p:nvGrpSpPr>
        <p:grpSpPr>
          <a:xfrm>
            <a:off x="767239" y="2136093"/>
            <a:ext cx="9912499" cy="3110882"/>
            <a:chOff x="767239" y="2136093"/>
            <a:chExt cx="9912499" cy="311088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EBC171F-D2CD-8F1B-C981-482ECDCFBE00}"/>
                </a:ext>
              </a:extLst>
            </p:cNvPr>
            <p:cNvSpPr txBox="1"/>
            <p:nvPr/>
          </p:nvSpPr>
          <p:spPr>
            <a:xfrm>
              <a:off x="778266" y="4836093"/>
              <a:ext cx="7698582" cy="41088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Ctrl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키를 누르면서 그리면 이렇게 길이 다른 길에 달라붙는 문제를 해결할 수 있음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329100F-A115-1DEC-C51D-91068812CE97}"/>
                </a:ext>
              </a:extLst>
            </p:cNvPr>
            <p:cNvGrpSpPr/>
            <p:nvPr/>
          </p:nvGrpSpPr>
          <p:grpSpPr>
            <a:xfrm>
              <a:off x="767239" y="2136093"/>
              <a:ext cx="9912499" cy="2700000"/>
              <a:chOff x="767239" y="2136093"/>
              <a:chExt cx="9912499" cy="2700000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DFE28EBE-5883-7F19-CBF7-87DFF6C1E3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81477" y="2136206"/>
                <a:ext cx="3590591" cy="1377713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FE40169E-D236-4445-96B7-7A1E51F47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7239" y="2136093"/>
                <a:ext cx="2700000" cy="2700000"/>
              </a:xfrm>
              <a:prstGeom prst="rect">
                <a:avLst/>
              </a:prstGeom>
            </p:spPr>
          </p:pic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D18D9F6A-EC11-E3E5-32F3-52A8DCFE2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7238" y="2646125"/>
                <a:ext cx="444362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CBD8918-54C0-C990-42DA-5036475A32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33303" y="2423589"/>
                <a:ext cx="1533935" cy="477695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90159DE2-58D5-86D6-B179-C1FD3DA4F1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79738" y="2136093"/>
                <a:ext cx="2700000" cy="27000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30AABB1-7079-AA07-8C78-40AD23661EC7}"/>
                  </a:ext>
                </a:extLst>
              </p:cNvPr>
              <p:cNvSpPr txBox="1"/>
              <p:nvPr/>
            </p:nvSpPr>
            <p:spPr>
              <a:xfrm>
                <a:off x="5425739" y="3726718"/>
                <a:ext cx="702066" cy="884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55600" indent="-255600" algn="ctr">
                  <a:lnSpc>
                    <a:spcPct val="120000"/>
                  </a:lnSpc>
                </a:pPr>
                <a:r>
                  <a:rPr lang="ko-KR" altLang="en-US" sz="50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→</a:t>
                </a:r>
                <a:endParaRPr lang="en-US" altLang="ko-KR" sz="50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9733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그리기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방법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47" name="그룹 46" descr="④ 그린 다각형을 선택한 후, 지붕에서 바닥면으로 끌어내림&#10;(★ 필수!)">
            <a:extLst>
              <a:ext uri="{FF2B5EF4-FFF2-40B4-BE49-F238E27FC236}">
                <a16:creationId xmlns:a16="http://schemas.microsoft.com/office/drawing/2014/main" id="{B2E00E00-D718-FDD4-B757-08C1060580E9}"/>
              </a:ext>
            </a:extLst>
          </p:cNvPr>
          <p:cNvGrpSpPr/>
          <p:nvPr/>
        </p:nvGrpSpPr>
        <p:grpSpPr>
          <a:xfrm>
            <a:off x="524691" y="2389410"/>
            <a:ext cx="5979278" cy="3443279"/>
            <a:chOff x="524691" y="2389410"/>
            <a:chExt cx="5979278" cy="34432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608B5C-328B-4CD9-1863-76480F7DE55D}"/>
                </a:ext>
              </a:extLst>
            </p:cNvPr>
            <p:cNvSpPr txBox="1"/>
            <p:nvPr/>
          </p:nvSpPr>
          <p:spPr>
            <a:xfrm>
              <a:off x="524691" y="5089409"/>
              <a:ext cx="5444760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④ 그린 다각형을 선택한 후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지붕에서 바닥면으로 끌어내림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★ 필수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0627700-114D-5230-A1D5-BE6CB520B6F9}"/>
                </a:ext>
              </a:extLst>
            </p:cNvPr>
            <p:cNvGrpSpPr/>
            <p:nvPr/>
          </p:nvGrpSpPr>
          <p:grpSpPr>
            <a:xfrm>
              <a:off x="524691" y="2389410"/>
              <a:ext cx="5979278" cy="2700000"/>
              <a:chOff x="959385" y="2136093"/>
              <a:chExt cx="5979278" cy="2700000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4B5890C3-BD3C-6990-AC24-112C0AD572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5049" t="3010" r="17549" b="28527"/>
              <a:stretch/>
            </p:blipFill>
            <p:spPr>
              <a:xfrm>
                <a:off x="959385" y="2136093"/>
                <a:ext cx="2700000" cy="2700000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7E3DCA3E-3AE9-7356-1757-A8204BE9EF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034" t="-379" r="7666" b="6507"/>
              <a:stretch/>
            </p:blipFill>
            <p:spPr>
              <a:xfrm>
                <a:off x="4238663" y="2136093"/>
                <a:ext cx="2700000" cy="27000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FCDD99-9BB0-9360-7F38-618EF39F5405}"/>
                  </a:ext>
                </a:extLst>
              </p:cNvPr>
              <p:cNvSpPr txBox="1"/>
              <p:nvPr/>
            </p:nvSpPr>
            <p:spPr>
              <a:xfrm>
                <a:off x="3597991" y="3326818"/>
                <a:ext cx="702066" cy="318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55600" indent="-255600" algn="ctr">
                  <a:lnSpc>
                    <a:spcPct val="120000"/>
                  </a:lnSpc>
                </a:pP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→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44" name="그룹 43" descr="⑤ 건물 사전 설정 지정&#10;또는 building=yes 태그 추가">
            <a:extLst>
              <a:ext uri="{FF2B5EF4-FFF2-40B4-BE49-F238E27FC236}">
                <a16:creationId xmlns:a16="http://schemas.microsoft.com/office/drawing/2014/main" id="{59415EA0-B53C-7EB3-910A-37E3F81B788A}"/>
              </a:ext>
            </a:extLst>
          </p:cNvPr>
          <p:cNvGrpSpPr/>
          <p:nvPr/>
        </p:nvGrpSpPr>
        <p:grpSpPr>
          <a:xfrm>
            <a:off x="6944077" y="2469212"/>
            <a:ext cx="4705814" cy="3357946"/>
            <a:chOff x="6944077" y="2469212"/>
            <a:chExt cx="4705814" cy="335794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3B2E5C-EA97-9BD8-C4D0-D9DEF4512A2E}"/>
                </a:ext>
              </a:extLst>
            </p:cNvPr>
            <p:cNvSpPr txBox="1"/>
            <p:nvPr/>
          </p:nvSpPr>
          <p:spPr>
            <a:xfrm>
              <a:off x="6944077" y="5083878"/>
              <a:ext cx="3076996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⑤ 건물 사전 설정 지정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또는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building=yes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 추가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61452BF-23C3-5F33-996D-9D3331A90359}"/>
                </a:ext>
              </a:extLst>
            </p:cNvPr>
            <p:cNvGrpSpPr/>
            <p:nvPr/>
          </p:nvGrpSpPr>
          <p:grpSpPr>
            <a:xfrm>
              <a:off x="6944077" y="2469212"/>
              <a:ext cx="4705814" cy="2614666"/>
              <a:chOff x="6952786" y="2009845"/>
              <a:chExt cx="4705814" cy="2614666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38C58C94-E50E-553B-C06A-9AD83C82F0AF}"/>
                  </a:ext>
                </a:extLst>
              </p:cNvPr>
              <p:cNvGrpSpPr/>
              <p:nvPr/>
            </p:nvGrpSpPr>
            <p:grpSpPr>
              <a:xfrm>
                <a:off x="9326237" y="2682391"/>
                <a:ext cx="2332363" cy="1942120"/>
                <a:chOff x="9326237" y="2682391"/>
                <a:chExt cx="2332363" cy="1942120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3AACC8A0-3B73-888E-4BED-8282AC406F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9326237" y="2682391"/>
                  <a:ext cx="2332363" cy="1942120"/>
                  <a:chOff x="8104327" y="890066"/>
                  <a:chExt cx="2742488" cy="2283625"/>
                </a:xfrm>
              </p:grpSpPr>
              <p:pic>
                <p:nvPicPr>
                  <p:cNvPr id="26" name="그림 25">
                    <a:extLst>
                      <a:ext uri="{FF2B5EF4-FFF2-40B4-BE49-F238E27FC236}">
                        <a16:creationId xmlns:a16="http://schemas.microsoft.com/office/drawing/2014/main" id="{D01CA79F-5CCB-9432-D36C-D879E84D1D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t="83652"/>
                  <a:stretch/>
                </p:blipFill>
                <p:spPr>
                  <a:xfrm>
                    <a:off x="8104327" y="2292648"/>
                    <a:ext cx="2742488" cy="881043"/>
                  </a:xfrm>
                  <a:prstGeom prst="rect">
                    <a:avLst/>
                  </a:prstGeom>
                </p:spPr>
              </p:pic>
              <p:pic>
                <p:nvPicPr>
                  <p:cNvPr id="27" name="그림 26">
                    <a:extLst>
                      <a:ext uri="{FF2B5EF4-FFF2-40B4-BE49-F238E27FC236}">
                        <a16:creationId xmlns:a16="http://schemas.microsoft.com/office/drawing/2014/main" id="{A2FAF14D-FD7C-FF3F-C02F-65141D8457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b="73774"/>
                  <a:stretch/>
                </p:blipFill>
                <p:spPr>
                  <a:xfrm>
                    <a:off x="8104327" y="890066"/>
                    <a:ext cx="2742488" cy="141338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23355512-664A-31D2-7FC3-16A068F97D13}"/>
                    </a:ext>
                  </a:extLst>
                </p:cNvPr>
                <p:cNvSpPr/>
                <p:nvPr/>
              </p:nvSpPr>
              <p:spPr>
                <a:xfrm>
                  <a:off x="9344710" y="3164215"/>
                  <a:ext cx="1055436" cy="74928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D05D0999-6A34-40A9-4BBC-38EAC6ECC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2786" y="2009845"/>
                <a:ext cx="2332363" cy="261466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07324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그리기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방법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12" name="그룹 11" descr="건물이 비뚤어져 있는 경우, 도구 → 형태를 직각화(단축키 Q) 기능을 이용하면 건물을 똑바로 만들 수 있음">
            <a:extLst>
              <a:ext uri="{FF2B5EF4-FFF2-40B4-BE49-F238E27FC236}">
                <a16:creationId xmlns:a16="http://schemas.microsoft.com/office/drawing/2014/main" id="{6C14D841-130A-3B83-81FB-E3AD8A0CA5EB}"/>
              </a:ext>
            </a:extLst>
          </p:cNvPr>
          <p:cNvGrpSpPr/>
          <p:nvPr/>
        </p:nvGrpSpPr>
        <p:grpSpPr>
          <a:xfrm>
            <a:off x="2460957" y="2012431"/>
            <a:ext cx="7208063" cy="3443280"/>
            <a:chOff x="2460957" y="2012431"/>
            <a:chExt cx="7208063" cy="34432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AA8868-8E7A-C935-9E76-7A93A2FE1597}"/>
                </a:ext>
              </a:extLst>
            </p:cNvPr>
            <p:cNvSpPr txBox="1"/>
            <p:nvPr/>
          </p:nvSpPr>
          <p:spPr>
            <a:xfrm>
              <a:off x="2460957" y="4712431"/>
              <a:ext cx="7208063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건물이 비뚤어져 있는 경우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도구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형태를 직각화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단축키 </a:t>
              </a:r>
              <a:r>
                <a:rPr lang="en-US" altLang="ko-KR" sz="18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기능을 이용하면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건물을 똑바로 만들 수 있음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FDB113F-54FD-2508-12BC-F96E8D750AAA}"/>
                </a:ext>
              </a:extLst>
            </p:cNvPr>
            <p:cNvGrpSpPr/>
            <p:nvPr/>
          </p:nvGrpSpPr>
          <p:grpSpPr>
            <a:xfrm>
              <a:off x="2460957" y="2012431"/>
              <a:ext cx="6688857" cy="2700000"/>
              <a:chOff x="2201355" y="2012431"/>
              <a:chExt cx="6688857" cy="270000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EACCE14-06EB-3ADB-9284-1E419A2B85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890" r="9890"/>
              <a:stretch/>
            </p:blipFill>
            <p:spPr>
              <a:xfrm>
                <a:off x="2201355" y="2012431"/>
                <a:ext cx="2700000" cy="270000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652A4994-61C1-4B2D-82D7-0DEA89890F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659" r="7659"/>
              <a:stretch/>
            </p:blipFill>
            <p:spPr>
              <a:xfrm>
                <a:off x="6190212" y="2012431"/>
                <a:ext cx="2700000" cy="27000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BBC235-29EA-EC32-1EC0-C0F540E0E756}"/>
                  </a:ext>
                </a:extLst>
              </p:cNvPr>
              <p:cNvSpPr txBox="1"/>
              <p:nvPr/>
            </p:nvSpPr>
            <p:spPr>
              <a:xfrm>
                <a:off x="5194750" y="3269725"/>
                <a:ext cx="702066" cy="318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55600" indent="-255600" algn="ctr">
                  <a:lnSpc>
                    <a:spcPct val="120000"/>
                  </a:lnSpc>
                </a:pP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→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0146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그리기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플러그인을 이용한 방법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17" name="그룹 16" descr="JOSM 환경 설정(F12) → 플러그인 창">
            <a:extLst>
              <a:ext uri="{FF2B5EF4-FFF2-40B4-BE49-F238E27FC236}">
                <a16:creationId xmlns:a16="http://schemas.microsoft.com/office/drawing/2014/main" id="{26B9DA3A-7BEC-06AF-F140-D5158C08905B}"/>
              </a:ext>
            </a:extLst>
          </p:cNvPr>
          <p:cNvGrpSpPr/>
          <p:nvPr/>
        </p:nvGrpSpPr>
        <p:grpSpPr>
          <a:xfrm>
            <a:off x="838200" y="1690688"/>
            <a:ext cx="10171048" cy="4785217"/>
            <a:chOff x="838200" y="1690688"/>
            <a:chExt cx="10171048" cy="478521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B1E62F-8154-07C3-BC1F-31F7CC90FD95}"/>
                </a:ext>
              </a:extLst>
            </p:cNvPr>
            <p:cNvSpPr txBox="1"/>
            <p:nvPr/>
          </p:nvSpPr>
          <p:spPr>
            <a:xfrm>
              <a:off x="6579637" y="1690688"/>
              <a:ext cx="4429611" cy="3734869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 환경 설정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F12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플러그인으로 들어가기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플러그인 목록이 나타나지 않을 경우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하단의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목록 다운로드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클릭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③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building_tools 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플러그인에 체크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④ 하단의 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확인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버튼 클릭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 building_tools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플러그인의 자세한 사용법은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2"/>
                </a:rPr>
                <a:t>오픈스트리트맵 위키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참고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C1D1B82-D7C2-359F-22CE-7DE9359535D0}"/>
                </a:ext>
              </a:extLst>
            </p:cNvPr>
            <p:cNvGrpSpPr/>
            <p:nvPr/>
          </p:nvGrpSpPr>
          <p:grpSpPr>
            <a:xfrm>
              <a:off x="838200" y="1690688"/>
              <a:ext cx="5647799" cy="4785217"/>
              <a:chOff x="838200" y="1690688"/>
              <a:chExt cx="5647799" cy="4785217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B6A2304-5368-91D9-BCC2-CBEE528437F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38200" y="1690688"/>
                <a:ext cx="5647799" cy="4785217"/>
                <a:chOff x="1146514" y="152400"/>
                <a:chExt cx="8022272" cy="6797040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D2C62051-4506-D570-E8AF-D1878186B1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6857" t="100" r="2901" b="890"/>
                <a:stretch/>
              </p:blipFill>
              <p:spPr>
                <a:xfrm>
                  <a:off x="3021871" y="159274"/>
                  <a:ext cx="6146915" cy="6790166"/>
                </a:xfrm>
                <a:prstGeom prst="rect">
                  <a:avLst/>
                </a:prstGeom>
              </p:spPr>
            </p:pic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AC9E6088-373A-0E0F-B812-FC03F06FAF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-36" t="231" r="80291" b="658"/>
                <a:stretch/>
              </p:blipFill>
              <p:spPr>
                <a:xfrm>
                  <a:off x="1146514" y="152400"/>
                  <a:ext cx="2014698" cy="6797040"/>
                </a:xfrm>
                <a:prstGeom prst="rect">
                  <a:avLst/>
                </a:prstGeom>
              </p:spPr>
            </p:pic>
          </p:grp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B879009-6F27-6415-C7E0-48909604D88A}"/>
                  </a:ext>
                </a:extLst>
              </p:cNvPr>
              <p:cNvSpPr/>
              <p:nvPr/>
            </p:nvSpPr>
            <p:spPr>
              <a:xfrm>
                <a:off x="865908" y="3699418"/>
                <a:ext cx="1581728" cy="18909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3EE5B0A-B6E5-0586-6BB1-61BC83547FA0}"/>
                  </a:ext>
                </a:extLst>
              </p:cNvPr>
              <p:cNvSpPr/>
              <p:nvPr/>
            </p:nvSpPr>
            <p:spPr>
              <a:xfrm>
                <a:off x="2528012" y="3528798"/>
                <a:ext cx="2145587" cy="3597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4639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그리기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플러그인을 이용한 방법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29" name="그룹 28" descr="① 건물의 지붕을 기준으로 꼭짓점 두 곳을 먼저 찍은 후(①, ②)&#10;반대편 모서리 위의 아무 곳이나 클릭(③)">
            <a:extLst>
              <a:ext uri="{FF2B5EF4-FFF2-40B4-BE49-F238E27FC236}">
                <a16:creationId xmlns:a16="http://schemas.microsoft.com/office/drawing/2014/main" id="{130D3938-09CB-506F-D085-C4498AD2669C}"/>
              </a:ext>
            </a:extLst>
          </p:cNvPr>
          <p:cNvGrpSpPr/>
          <p:nvPr/>
        </p:nvGrpSpPr>
        <p:grpSpPr>
          <a:xfrm>
            <a:off x="1299411" y="2136093"/>
            <a:ext cx="9593178" cy="3443280"/>
            <a:chOff x="1299411" y="2136093"/>
            <a:chExt cx="9593178" cy="344328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47A2098-AD67-872D-31E5-2DC71CAA68DB}"/>
                </a:ext>
              </a:extLst>
            </p:cNvPr>
            <p:cNvGrpSpPr/>
            <p:nvPr/>
          </p:nvGrpSpPr>
          <p:grpSpPr>
            <a:xfrm>
              <a:off x="1299411" y="2136093"/>
              <a:ext cx="9593178" cy="2700000"/>
              <a:chOff x="1299411" y="2136093"/>
              <a:chExt cx="9593178" cy="270000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73B629EE-3572-B975-66E4-54831B8DB4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716" r="9716"/>
              <a:stretch/>
            </p:blipFill>
            <p:spPr>
              <a:xfrm>
                <a:off x="1299411" y="2136093"/>
                <a:ext cx="2700000" cy="270000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B05D8B87-F3AF-53DA-6F6B-4E626B32B6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2871" r="4708"/>
              <a:stretch/>
            </p:blipFill>
            <p:spPr>
              <a:xfrm>
                <a:off x="4746000" y="2136093"/>
                <a:ext cx="2700000" cy="2700000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C168BB8F-64BF-3E7D-77E8-9B30F61B66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551" t="1438" r="7082" b="12010"/>
              <a:stretch/>
            </p:blipFill>
            <p:spPr>
              <a:xfrm>
                <a:off x="8192589" y="2136093"/>
                <a:ext cx="2700000" cy="2700000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7424D0-3C3E-54C3-6869-DF005B7F6CA8}"/>
                </a:ext>
              </a:extLst>
            </p:cNvPr>
            <p:cNvSpPr txBox="1"/>
            <p:nvPr/>
          </p:nvSpPr>
          <p:spPr>
            <a:xfrm>
              <a:off x="1303276" y="4836093"/>
              <a:ext cx="5803833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건물의 지붕을 기준으로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꼭짓점 두 곳을 먼저 찍은 후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반대편 모서리 위의 아무 곳이나 클릭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③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75583A-C20F-39F3-75AB-CE7FEEB35509}"/>
              </a:ext>
            </a:extLst>
          </p:cNvPr>
          <p:cNvSpPr txBox="1"/>
          <p:nvPr/>
        </p:nvSpPr>
        <p:spPr>
          <a:xfrm>
            <a:off x="1364193" y="3286038"/>
            <a:ext cx="418704" cy="400110"/>
          </a:xfrm>
          <a:prstGeom prst="rect">
            <a:avLst/>
          </a:prstGeom>
          <a:solidFill>
            <a:srgbClr val="FFFFFF">
              <a:alpha val="49804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97A696-F1AB-66A0-AAE1-A63D7317C0DC}"/>
              </a:ext>
            </a:extLst>
          </p:cNvPr>
          <p:cNvSpPr txBox="1"/>
          <p:nvPr/>
        </p:nvSpPr>
        <p:spPr>
          <a:xfrm>
            <a:off x="3462752" y="2628792"/>
            <a:ext cx="418704" cy="400110"/>
          </a:xfrm>
          <a:prstGeom prst="rect">
            <a:avLst/>
          </a:prstGeom>
          <a:solidFill>
            <a:srgbClr val="FFFFFF">
              <a:alpha val="49804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</a:t>
            </a:r>
          </a:p>
        </p:txBody>
      </p:sp>
      <p:sp>
        <p:nvSpPr>
          <p:cNvPr id="27" name="TextBox 26" descr="① 건물의 지붕을 기준으로 꼭짓점 두 곳을 먼저 찍은 후(①, ②) 반대편 모서리 위의 아무 곳이나 클릭(③)">
            <a:extLst>
              <a:ext uri="{FF2B5EF4-FFF2-40B4-BE49-F238E27FC236}">
                <a16:creationId xmlns:a16="http://schemas.microsoft.com/office/drawing/2014/main" id="{DF8DAC4A-4B72-F147-DAEA-F698E4AE27E9}"/>
              </a:ext>
            </a:extLst>
          </p:cNvPr>
          <p:cNvSpPr txBox="1"/>
          <p:nvPr/>
        </p:nvSpPr>
        <p:spPr>
          <a:xfrm>
            <a:off x="6226108" y="4138994"/>
            <a:ext cx="418704" cy="400110"/>
          </a:xfrm>
          <a:prstGeom prst="rect">
            <a:avLst/>
          </a:prstGeom>
          <a:solidFill>
            <a:srgbClr val="FFFFFF">
              <a:alpha val="49804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785445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65FB5-B734-2C7B-E50F-4659382B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JOSM vs. </a:t>
            </a:r>
            <a:r>
              <a:rPr lang="en-US" altLang="ko-KR" sz="4400" kern="120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r>
              <a:rPr lang="en-US" altLang="ko-KR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편집기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1EE634-5331-0D5E-C150-1DF297B6C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39759"/>
            <a:ext cx="5157787" cy="823912"/>
          </a:xfrm>
        </p:spPr>
        <p:txBody>
          <a:bodyPr>
            <a:normAutofit/>
          </a:bodyPr>
          <a:lstStyle/>
          <a:p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JOSM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5525B-E644-0825-248A-C277C10F42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강력한 기능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수많은 플러그인으로 기능 확장이 용이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상대적으로 </a:t>
            </a:r>
            <a:r>
              <a:rPr lang="ko-KR" altLang="en-US" sz="20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저사양</a:t>
            </a: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기기에서도 구동 가능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포맷의 파일</a:t>
            </a:r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(.</a:t>
            </a:r>
            <a:r>
              <a:rPr lang="en-US" altLang="ko-KR" sz="20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shp</a:t>
            </a:r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.</a:t>
            </a:r>
            <a:r>
              <a:rPr lang="en-US" altLang="ko-KR" sz="20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pbf</a:t>
            </a:r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.poly, …)</a:t>
            </a: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열 수 있음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D3913D5-8C7F-DC89-6A29-DEBC738104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539759"/>
            <a:ext cx="5183188" cy="823912"/>
          </a:xfrm>
        </p:spPr>
        <p:txBody>
          <a:bodyPr>
            <a:normAutofit/>
          </a:bodyPr>
          <a:lstStyle/>
          <a:p>
            <a:r>
              <a:rPr lang="en-US" altLang="ko-KR" sz="28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04B070C-D820-8B39-D5FC-D85EF097A365}"/>
              </a:ext>
            </a:extLst>
          </p:cNvPr>
          <p:cNvSpPr txBox="1">
            <a:spLocks/>
          </p:cNvSpPr>
          <p:nvPr/>
        </p:nvSpPr>
        <p:spPr>
          <a:xfrm>
            <a:off x="6194427" y="2505075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초보자도 이용하기 쉬움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직관적인 인터페이스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별도의 설치가 필요 없음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1D71FF-A1AD-AB6B-4860-39AC8D2A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22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그리기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플러그인을 이용한 방법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47" name="그룹 46" descr="② 그린 다각형을 선택한 후, 지붕에서 바닥면으로 끌어내림&#10;(★ 필수!)">
            <a:extLst>
              <a:ext uri="{FF2B5EF4-FFF2-40B4-BE49-F238E27FC236}">
                <a16:creationId xmlns:a16="http://schemas.microsoft.com/office/drawing/2014/main" id="{B2E00E00-D718-FDD4-B757-08C1060580E9}"/>
              </a:ext>
            </a:extLst>
          </p:cNvPr>
          <p:cNvGrpSpPr/>
          <p:nvPr/>
        </p:nvGrpSpPr>
        <p:grpSpPr>
          <a:xfrm>
            <a:off x="524691" y="2389410"/>
            <a:ext cx="5979278" cy="3443279"/>
            <a:chOff x="524691" y="2389410"/>
            <a:chExt cx="5979278" cy="34432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608B5C-328B-4CD9-1863-76480F7DE55D}"/>
                </a:ext>
              </a:extLst>
            </p:cNvPr>
            <p:cNvSpPr txBox="1"/>
            <p:nvPr/>
          </p:nvSpPr>
          <p:spPr>
            <a:xfrm>
              <a:off x="524691" y="5089409"/>
              <a:ext cx="5444760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 그린 다각형을 선택한 후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지붕에서 바닥면으로 끌어내림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★ 필수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0627700-114D-5230-A1D5-BE6CB520B6F9}"/>
                </a:ext>
              </a:extLst>
            </p:cNvPr>
            <p:cNvGrpSpPr/>
            <p:nvPr/>
          </p:nvGrpSpPr>
          <p:grpSpPr>
            <a:xfrm>
              <a:off x="524691" y="2389410"/>
              <a:ext cx="5979278" cy="2700000"/>
              <a:chOff x="959385" y="2136093"/>
              <a:chExt cx="5979278" cy="2700000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4B5890C3-BD3C-6990-AC24-112C0AD572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5049" t="3010" r="17549" b="28527"/>
              <a:stretch/>
            </p:blipFill>
            <p:spPr>
              <a:xfrm>
                <a:off x="959385" y="2136093"/>
                <a:ext cx="2700000" cy="2700000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7E3DCA3E-3AE9-7356-1757-A8204BE9EF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034" t="-379" r="7666" b="6507"/>
              <a:stretch/>
            </p:blipFill>
            <p:spPr>
              <a:xfrm>
                <a:off x="4238663" y="2136093"/>
                <a:ext cx="2700000" cy="27000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FCDD99-9BB0-9360-7F38-618EF39F5405}"/>
                  </a:ext>
                </a:extLst>
              </p:cNvPr>
              <p:cNvSpPr txBox="1"/>
              <p:nvPr/>
            </p:nvSpPr>
            <p:spPr>
              <a:xfrm>
                <a:off x="3597991" y="3326818"/>
                <a:ext cx="702066" cy="318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55600" indent="-255600" algn="ctr">
                  <a:lnSpc>
                    <a:spcPct val="120000"/>
                  </a:lnSpc>
                </a:pP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→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44" name="그룹 43" descr="③ 건물 사전 설정 지정 또는 building=yes 태그 추가">
            <a:extLst>
              <a:ext uri="{FF2B5EF4-FFF2-40B4-BE49-F238E27FC236}">
                <a16:creationId xmlns:a16="http://schemas.microsoft.com/office/drawing/2014/main" id="{59415EA0-B53C-7EB3-910A-37E3F81B788A}"/>
              </a:ext>
            </a:extLst>
          </p:cNvPr>
          <p:cNvGrpSpPr/>
          <p:nvPr/>
        </p:nvGrpSpPr>
        <p:grpSpPr>
          <a:xfrm>
            <a:off x="6944077" y="2469212"/>
            <a:ext cx="4705814" cy="3357946"/>
            <a:chOff x="6944077" y="2469212"/>
            <a:chExt cx="4705814" cy="335794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3B2E5C-EA97-9BD8-C4D0-D9DEF4512A2E}"/>
                </a:ext>
              </a:extLst>
            </p:cNvPr>
            <p:cNvSpPr txBox="1"/>
            <p:nvPr/>
          </p:nvSpPr>
          <p:spPr>
            <a:xfrm>
              <a:off x="6944077" y="5083878"/>
              <a:ext cx="3076996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③ 건물 사전 설정 지정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또는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building=yes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 추가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61452BF-23C3-5F33-996D-9D3331A90359}"/>
                </a:ext>
              </a:extLst>
            </p:cNvPr>
            <p:cNvGrpSpPr/>
            <p:nvPr/>
          </p:nvGrpSpPr>
          <p:grpSpPr>
            <a:xfrm>
              <a:off x="6944077" y="2469212"/>
              <a:ext cx="4705814" cy="2614666"/>
              <a:chOff x="6952786" y="2009845"/>
              <a:chExt cx="4705814" cy="2614666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38C58C94-E50E-553B-C06A-9AD83C82F0AF}"/>
                  </a:ext>
                </a:extLst>
              </p:cNvPr>
              <p:cNvGrpSpPr/>
              <p:nvPr/>
            </p:nvGrpSpPr>
            <p:grpSpPr>
              <a:xfrm>
                <a:off x="9326237" y="2682391"/>
                <a:ext cx="2332363" cy="1942120"/>
                <a:chOff x="9326237" y="2682391"/>
                <a:chExt cx="2332363" cy="1942120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3AACC8A0-3B73-888E-4BED-8282AC406F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9326237" y="2682391"/>
                  <a:ext cx="2332363" cy="1942120"/>
                  <a:chOff x="8104327" y="890066"/>
                  <a:chExt cx="2742488" cy="2283625"/>
                </a:xfrm>
              </p:grpSpPr>
              <p:pic>
                <p:nvPicPr>
                  <p:cNvPr id="26" name="그림 25">
                    <a:extLst>
                      <a:ext uri="{FF2B5EF4-FFF2-40B4-BE49-F238E27FC236}">
                        <a16:creationId xmlns:a16="http://schemas.microsoft.com/office/drawing/2014/main" id="{D01CA79F-5CCB-9432-D36C-D879E84D1D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t="83652"/>
                  <a:stretch/>
                </p:blipFill>
                <p:spPr>
                  <a:xfrm>
                    <a:off x="8104327" y="2292648"/>
                    <a:ext cx="2742488" cy="881043"/>
                  </a:xfrm>
                  <a:prstGeom prst="rect">
                    <a:avLst/>
                  </a:prstGeom>
                </p:spPr>
              </p:pic>
              <p:pic>
                <p:nvPicPr>
                  <p:cNvPr id="27" name="그림 26">
                    <a:extLst>
                      <a:ext uri="{FF2B5EF4-FFF2-40B4-BE49-F238E27FC236}">
                        <a16:creationId xmlns:a16="http://schemas.microsoft.com/office/drawing/2014/main" id="{A2FAF14D-FD7C-FF3F-C02F-65141D8457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b="73774"/>
                  <a:stretch/>
                </p:blipFill>
                <p:spPr>
                  <a:xfrm>
                    <a:off x="8104327" y="890066"/>
                    <a:ext cx="2742488" cy="141338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23355512-664A-31D2-7FC3-16A068F97D13}"/>
                    </a:ext>
                  </a:extLst>
                </p:cNvPr>
                <p:cNvSpPr/>
                <p:nvPr/>
              </p:nvSpPr>
              <p:spPr>
                <a:xfrm>
                  <a:off x="9344710" y="3164215"/>
                  <a:ext cx="1055436" cy="74928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D05D0999-6A34-40A9-4BBC-38EAC6ECC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2786" y="2009845"/>
                <a:ext cx="2332363" cy="261466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31080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각종 기능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D6AA444-6952-B81C-B98E-58FC64E6A13A}"/>
              </a:ext>
            </a:extLst>
          </p:cNvPr>
          <p:cNvSpPr txBox="1">
            <a:spLocks/>
          </p:cNvSpPr>
          <p:nvPr/>
        </p:nvSpPr>
        <p:spPr>
          <a:xfrm>
            <a:off x="1408473" y="6245740"/>
            <a:ext cx="8554133" cy="494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https://josm.openstreetmap.de/wiki/Ko:Help/Menu/Tools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BE6817-1039-EB2B-274C-6BC2430F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3" name="그림 2" descr="JOSM 웹 사이트의 '도구' 스크린샷">
            <a:extLst>
              <a:ext uri="{FF2B5EF4-FFF2-40B4-BE49-F238E27FC236}">
                <a16:creationId xmlns:a16="http://schemas.microsoft.com/office/drawing/2014/main" id="{6CF72451-83A9-2164-0DB3-0915D8F00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2645" y="1690688"/>
            <a:ext cx="6551986" cy="455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60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65FB5-B734-2C7B-E50F-4659382B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JOSM </a:t>
            </a:r>
            <a:r>
              <a:rPr lang="ko-KR" altLang="en-US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3" name="그룹 12" descr="JOSM 홈페이지 스크린샷">
            <a:extLst>
              <a:ext uri="{FF2B5EF4-FFF2-40B4-BE49-F238E27FC236}">
                <a16:creationId xmlns:a16="http://schemas.microsoft.com/office/drawing/2014/main" id="{B483CC7C-2E11-8666-DCC1-95F0CCB38340}"/>
              </a:ext>
            </a:extLst>
          </p:cNvPr>
          <p:cNvGrpSpPr/>
          <p:nvPr/>
        </p:nvGrpSpPr>
        <p:grpSpPr>
          <a:xfrm>
            <a:off x="3029397" y="1690688"/>
            <a:ext cx="6133205" cy="5029202"/>
            <a:chOff x="4430292" y="448492"/>
            <a:chExt cx="6133205" cy="502920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FDF361D-ABA0-B12B-581A-262EA2B94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0292" y="448492"/>
              <a:ext cx="6133205" cy="4482679"/>
            </a:xfrm>
            <a:prstGeom prst="rect">
              <a:avLst/>
            </a:prstGeom>
          </p:spPr>
        </p:pic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id="{C4FC13A5-5EEC-E201-D1C4-CE59E20FB341}"/>
                </a:ext>
              </a:extLst>
            </p:cNvPr>
            <p:cNvSpPr txBox="1">
              <a:spLocks/>
            </p:cNvSpPr>
            <p:nvPr/>
          </p:nvSpPr>
          <p:spPr>
            <a:xfrm>
              <a:off x="4430292" y="4983425"/>
              <a:ext cx="5157787" cy="49426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en-US" altLang="ko-KR" sz="2000"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3"/>
                </a:rPr>
                <a:t>https://josm.openstreetmap.de</a:t>
              </a:r>
              <a:endPara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0" indent="0" latinLnBrk="0">
                <a:buNone/>
              </a:pPr>
              <a:endPara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atinLnBrk="0"/>
              <a:endPara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1D8A63-EC19-D3DA-01C6-7A3CF2CFA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18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65FB5-B734-2C7B-E50F-4659382B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JOSM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</a:t>
            </a:r>
          </a:p>
        </p:txBody>
      </p:sp>
      <p:grpSp>
        <p:nvGrpSpPr>
          <p:cNvPr id="6" name="그룹 5" descr="JOSM 실행 화면">
            <a:extLst>
              <a:ext uri="{FF2B5EF4-FFF2-40B4-BE49-F238E27FC236}">
                <a16:creationId xmlns:a16="http://schemas.microsoft.com/office/drawing/2014/main" id="{B13782D6-15B8-D8F8-8B2F-21FC8119A7CE}"/>
              </a:ext>
            </a:extLst>
          </p:cNvPr>
          <p:cNvGrpSpPr/>
          <p:nvPr/>
        </p:nvGrpSpPr>
        <p:grpSpPr>
          <a:xfrm>
            <a:off x="1624445" y="1685954"/>
            <a:ext cx="8943109" cy="4806921"/>
            <a:chOff x="1624445" y="1685954"/>
            <a:chExt cx="8943109" cy="480692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03127A8-574E-6FED-112C-969DEC9E2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4445" y="1685954"/>
              <a:ext cx="8943109" cy="480692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5B0CB72-A2D2-6AB4-EFD6-4600A518FF74}"/>
                </a:ext>
              </a:extLst>
            </p:cNvPr>
            <p:cNvSpPr txBox="1"/>
            <p:nvPr/>
          </p:nvSpPr>
          <p:spPr>
            <a:xfrm>
              <a:off x="6767130" y="2804159"/>
              <a:ext cx="3518912" cy="923330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언어가 한국어로 나오지 않을 경우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F12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언어 →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한국어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 변경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F29EF0-5F7E-5E75-8A72-68F1241EA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11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65FB5-B734-2C7B-E50F-4659382B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오픈스트리트맵 계정으로 로그인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F29EF0-5F7E-5E75-8A72-68F1241EA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33" name="그룹 32" descr="환경">
            <a:extLst>
              <a:ext uri="{FF2B5EF4-FFF2-40B4-BE49-F238E27FC236}">
                <a16:creationId xmlns:a16="http://schemas.microsoft.com/office/drawing/2014/main" id="{5323321D-9E04-333E-53A1-6906A944C55C}"/>
              </a:ext>
            </a:extLst>
          </p:cNvPr>
          <p:cNvGrpSpPr/>
          <p:nvPr/>
        </p:nvGrpSpPr>
        <p:grpSpPr>
          <a:xfrm>
            <a:off x="2708011" y="1724853"/>
            <a:ext cx="6775977" cy="4547424"/>
            <a:chOff x="2303368" y="1690688"/>
            <a:chExt cx="6775977" cy="4547424"/>
          </a:xfrm>
        </p:grpSpPr>
        <p:sp>
          <p:nvSpPr>
            <p:cNvPr id="17" name="TextBox 16" descr="환경 설정(단축키 F12) → OSM 서버 → 인증 (반자동)&#10;(이때 ‘Oauth 2.0 사용’에 체크가 되어 있는지 확인!)">
              <a:extLst>
                <a:ext uri="{FF2B5EF4-FFF2-40B4-BE49-F238E27FC236}">
                  <a16:creationId xmlns:a16="http://schemas.microsoft.com/office/drawing/2014/main" id="{0B0E2089-0395-3BB5-C996-5EF38762AA1D}"/>
                </a:ext>
              </a:extLst>
            </p:cNvPr>
            <p:cNvSpPr txBox="1"/>
            <p:nvPr/>
          </p:nvSpPr>
          <p:spPr>
            <a:xfrm>
              <a:off x="2303368" y="5494832"/>
              <a:ext cx="5824671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 설정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단축키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F12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OSM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서버 → 인증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반자동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클릭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이때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Oauth 2.0 </a:t>
              </a:r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체크가 되어 있는지 확인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!)</a:t>
              </a: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49F618F-C4D4-C967-5023-8EC19E26B88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03368" y="1690688"/>
              <a:ext cx="6775977" cy="3804145"/>
              <a:chOff x="2303368" y="1690688"/>
              <a:chExt cx="7585264" cy="4258492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47170F0-CAA2-5424-E287-96B86B133A6B}"/>
                  </a:ext>
                </a:extLst>
              </p:cNvPr>
              <p:cNvGrpSpPr/>
              <p:nvPr/>
            </p:nvGrpSpPr>
            <p:grpSpPr>
              <a:xfrm>
                <a:off x="2303368" y="1690688"/>
                <a:ext cx="7585264" cy="4258492"/>
                <a:chOff x="1712570" y="1452153"/>
                <a:chExt cx="7585264" cy="4258492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E7D0AE5-70C9-A6B9-1ED2-E032DE1A3A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39926" b="37904"/>
                <a:stretch/>
              </p:blipFill>
              <p:spPr>
                <a:xfrm>
                  <a:off x="3168073" y="1452153"/>
                  <a:ext cx="6129761" cy="4258491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84A4F515-B410-4D25-8A6A-7C81595129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5736" b="37904"/>
                <a:stretch/>
              </p:blipFill>
              <p:spPr>
                <a:xfrm>
                  <a:off x="1712570" y="1452154"/>
                  <a:ext cx="1455503" cy="4258491"/>
                </a:xfrm>
                <a:prstGeom prst="rect">
                  <a:avLst/>
                </a:prstGeom>
              </p:spPr>
            </p:pic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A44D6C3-27FA-6CD4-7CE1-E63CB86C5869}"/>
                  </a:ext>
                </a:extLst>
              </p:cNvPr>
              <p:cNvSpPr/>
              <p:nvPr/>
            </p:nvSpPr>
            <p:spPr>
              <a:xfrm>
                <a:off x="3955871" y="3865558"/>
                <a:ext cx="1121226" cy="29051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DF65647-C698-C40A-0A66-AAA48109320C}"/>
                  </a:ext>
                </a:extLst>
              </p:cNvPr>
              <p:cNvSpPr/>
              <p:nvPr/>
            </p:nvSpPr>
            <p:spPr>
              <a:xfrm>
                <a:off x="2386010" y="3171825"/>
                <a:ext cx="1455503" cy="22621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72B1350-02F5-F06A-6A8E-01A3DA720803}"/>
                  </a:ext>
                </a:extLst>
              </p:cNvPr>
              <p:cNvSpPr/>
              <p:nvPr/>
            </p:nvSpPr>
            <p:spPr>
              <a:xfrm>
                <a:off x="5823858" y="3252788"/>
                <a:ext cx="986244" cy="290511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7339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65FB5-B734-2C7B-E50F-4659382B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오픈스트리트맵 계정으로 로그인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F29EF0-5F7E-5E75-8A72-68F1241EA04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7" name="그룹 6" descr="‘OAuth 2.0 인증 토큰을 얻으시겠습니까?’라는 경고가 뜨면 예(Y)를 클릭">
            <a:extLst>
              <a:ext uri="{FF2B5EF4-FFF2-40B4-BE49-F238E27FC236}">
                <a16:creationId xmlns:a16="http://schemas.microsoft.com/office/drawing/2014/main" id="{CDFF4916-492D-9CDF-CE6C-53DA34E3E3C6}"/>
              </a:ext>
            </a:extLst>
          </p:cNvPr>
          <p:cNvGrpSpPr/>
          <p:nvPr/>
        </p:nvGrpSpPr>
        <p:grpSpPr>
          <a:xfrm>
            <a:off x="838200" y="2729065"/>
            <a:ext cx="4325864" cy="2310106"/>
            <a:chOff x="1475809" y="2645587"/>
            <a:chExt cx="4325864" cy="2310106"/>
          </a:xfrm>
        </p:grpSpPr>
        <p:sp>
          <p:nvSpPr>
            <p:cNvPr id="17" name="TextBox 16" descr="‘OAuth 2.0 인증 토큰을 얻으시겠습니까?’라는 경고가 뜨면 예(Y)를 클릭">
              <a:extLst>
                <a:ext uri="{FF2B5EF4-FFF2-40B4-BE49-F238E27FC236}">
                  <a16:creationId xmlns:a16="http://schemas.microsoft.com/office/drawing/2014/main" id="{0B0E2089-0395-3BB5-C996-5EF38762AA1D}"/>
                </a:ext>
              </a:extLst>
            </p:cNvPr>
            <p:cNvSpPr txBox="1"/>
            <p:nvPr/>
          </p:nvSpPr>
          <p:spPr>
            <a:xfrm>
              <a:off x="1475809" y="4212413"/>
              <a:ext cx="4325864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OAuth 2.0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인증 토큰을 얻으시겠습니까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?’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라는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경고가 뜨면 </a:t>
              </a:r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(Y)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클릭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C1F409F-67DB-42A3-D8C3-A3A8FBA7B2DE}"/>
                </a:ext>
              </a:extLst>
            </p:cNvPr>
            <p:cNvGrpSpPr/>
            <p:nvPr/>
          </p:nvGrpSpPr>
          <p:grpSpPr>
            <a:xfrm>
              <a:off x="1475809" y="2645587"/>
              <a:ext cx="2464404" cy="1566826"/>
              <a:chOff x="1299827" y="2725782"/>
              <a:chExt cx="2464404" cy="1566826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FA28A8B2-EA39-18E5-35AC-36BA38F49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99827" y="2725782"/>
                <a:ext cx="2464404" cy="1566826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A44D6C3-27FA-6CD4-7CE1-E63CB86C5869}"/>
                  </a:ext>
                </a:extLst>
              </p:cNvPr>
              <p:cNvSpPr/>
              <p:nvPr/>
            </p:nvSpPr>
            <p:spPr>
              <a:xfrm>
                <a:off x="1397460" y="3944984"/>
                <a:ext cx="701306" cy="2284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" name="그룹 12" descr="오픈스트리트맵 계정으로 로그인하고,&#10;‘인가’를 클릭">
            <a:extLst>
              <a:ext uri="{FF2B5EF4-FFF2-40B4-BE49-F238E27FC236}">
                <a16:creationId xmlns:a16="http://schemas.microsoft.com/office/drawing/2014/main" id="{23524BBB-52CF-373E-448C-B0A44E82A64A}"/>
              </a:ext>
            </a:extLst>
          </p:cNvPr>
          <p:cNvGrpSpPr/>
          <p:nvPr/>
        </p:nvGrpSpPr>
        <p:grpSpPr>
          <a:xfrm>
            <a:off x="5445034" y="2729065"/>
            <a:ext cx="5743246" cy="2588908"/>
            <a:chOff x="5445034" y="2729065"/>
            <a:chExt cx="5743246" cy="258890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EEEC9E4-AD67-3116-5BA0-CA1346C5C8FA}"/>
                </a:ext>
              </a:extLst>
            </p:cNvPr>
            <p:cNvGrpSpPr/>
            <p:nvPr/>
          </p:nvGrpSpPr>
          <p:grpSpPr>
            <a:xfrm>
              <a:off x="5445034" y="2729065"/>
              <a:ext cx="5743246" cy="2588908"/>
              <a:chOff x="838200" y="3644903"/>
              <a:chExt cx="5743246" cy="2588908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5059A266-B1CA-FA38-8AD6-ECA5D3DE0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0" y="3644903"/>
                <a:ext cx="5309455" cy="2588908"/>
              </a:xfrm>
              <a:prstGeom prst="rect">
                <a:avLst/>
              </a:prstGeom>
            </p:spPr>
          </p:pic>
          <p:sp>
            <p:nvSpPr>
              <p:cNvPr id="10" name="TextBox 9" descr="오픈스트리트맵 계정으로 로그인하고,&#10;‘인가’를 클릭">
                <a:extLst>
                  <a:ext uri="{FF2B5EF4-FFF2-40B4-BE49-F238E27FC236}">
                    <a16:creationId xmlns:a16="http://schemas.microsoft.com/office/drawing/2014/main" id="{29E67E96-050F-B5CE-DE73-EFC9ABC6C77B}"/>
                  </a:ext>
                </a:extLst>
              </p:cNvPr>
              <p:cNvSpPr txBox="1"/>
              <p:nvPr/>
            </p:nvSpPr>
            <p:spPr>
              <a:xfrm>
                <a:off x="2778161" y="4869688"/>
                <a:ext cx="3803285" cy="743280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pPr marL="255600" indent="-255600">
                  <a:lnSpc>
                    <a:spcPct val="120000"/>
                  </a:lnSpc>
                </a:pP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② 오픈스트리트맵 계정으로 로그인하고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</a:t>
                </a:r>
                <a:b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</a:b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‘</a:t>
                </a:r>
                <a:r>
                  <a: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인가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’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클릭</a:t>
                </a:r>
                <a:endPara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75D50A7-59B7-5CD6-35BF-EA6306D90612}"/>
                </a:ext>
              </a:extLst>
            </p:cNvPr>
            <p:cNvSpPr/>
            <p:nvPr/>
          </p:nvSpPr>
          <p:spPr>
            <a:xfrm>
              <a:off x="5736638" y="4857155"/>
              <a:ext cx="429030" cy="2809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5920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65FB5-B734-2C7B-E50F-4659382B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오픈스트리트맵 계정으로 로그인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F29EF0-5F7E-5E75-8A72-68F1241EA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15" name="그룹 14" descr="액세스 토큰이 저장된 모습">
            <a:extLst>
              <a:ext uri="{FF2B5EF4-FFF2-40B4-BE49-F238E27FC236}">
                <a16:creationId xmlns:a16="http://schemas.microsoft.com/office/drawing/2014/main" id="{B7F29F6E-5C31-7236-3E0D-6A7E64EE2064}"/>
              </a:ext>
            </a:extLst>
          </p:cNvPr>
          <p:cNvGrpSpPr/>
          <p:nvPr/>
        </p:nvGrpSpPr>
        <p:grpSpPr>
          <a:xfrm>
            <a:off x="3833497" y="2394145"/>
            <a:ext cx="4525006" cy="2811517"/>
            <a:chOff x="3833497" y="2228682"/>
            <a:chExt cx="4525006" cy="281151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950D575-2CE4-E43A-EAA5-8559B473A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33497" y="2228682"/>
              <a:ext cx="4525006" cy="2400634"/>
            </a:xfrm>
            <a:prstGeom prst="rect">
              <a:avLst/>
            </a:prstGeom>
          </p:spPr>
        </p:pic>
        <p:sp>
          <p:nvSpPr>
            <p:cNvPr id="14" name="TextBox 13" descr="액세스 토큰이 저장된 모습">
              <a:extLst>
                <a:ext uri="{FF2B5EF4-FFF2-40B4-BE49-F238E27FC236}">
                  <a16:creationId xmlns:a16="http://schemas.microsoft.com/office/drawing/2014/main" id="{7D65AC69-D542-60D2-E0AF-55DD3734F7B4}"/>
                </a:ext>
              </a:extLst>
            </p:cNvPr>
            <p:cNvSpPr txBox="1"/>
            <p:nvPr/>
          </p:nvSpPr>
          <p:spPr>
            <a:xfrm>
              <a:off x="3833497" y="4629317"/>
              <a:ext cx="2503249" cy="41088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액세스 토큰이 저장된 모습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081704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1816</TotalTime>
  <Words>1430</Words>
  <Application>Microsoft Office PowerPoint</Application>
  <PresentationFormat>와이드스크린</PresentationFormat>
  <Paragraphs>235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나눔바른고딕</vt:lpstr>
      <vt:lpstr>나눔스퀘어 Bold</vt:lpstr>
      <vt:lpstr>맑은 고딕</vt:lpstr>
      <vt:lpstr>Arial</vt:lpstr>
      <vt:lpstr>Calibri</vt:lpstr>
      <vt:lpstr>Calibri Light</vt:lpstr>
      <vt:lpstr>Wingdings 2</vt:lpstr>
      <vt:lpstr>HDOfficeLightV0</vt:lpstr>
      <vt:lpstr>Office 테마</vt:lpstr>
      <vt:lpstr>JOSM 기초 사용법</vt:lpstr>
      <vt:lpstr>JOSM의 모습</vt:lpstr>
      <vt:lpstr>JOSM이란?</vt:lpstr>
      <vt:lpstr>JOSM vs. iD 편집기</vt:lpstr>
      <vt:lpstr>JOSM 설치</vt:lpstr>
      <vt:lpstr>JOSM 실행</vt:lpstr>
      <vt:lpstr>오픈스트리트맵 계정으로 로그인</vt:lpstr>
      <vt:lpstr>오픈스트리트맵 계정으로 로그인</vt:lpstr>
      <vt:lpstr>오픈스트리트맵 계정으로 로그인</vt:lpstr>
      <vt:lpstr>오픈스트리트맵의 데이터 체계</vt:lpstr>
      <vt:lpstr>오픈스트리트맵의 데이터 체계</vt:lpstr>
      <vt:lpstr>iD 편집기에서</vt:lpstr>
      <vt:lpstr>iD 편집기에서</vt:lpstr>
      <vt:lpstr>오픈스트리트맵 데이터 다운로드</vt:lpstr>
      <vt:lpstr>선택 모드／올가미 모드</vt:lpstr>
      <vt:lpstr>선택 모드／올가미 모드</vt:lpstr>
      <vt:lpstr>선택 모드／올가미 모드</vt:lpstr>
      <vt:lpstr>그리기 모드</vt:lpstr>
      <vt:lpstr>그리기 모드 – 마디(node) 그리기</vt:lpstr>
      <vt:lpstr>그리기 모드 – 속성(태그) 붙이기</vt:lpstr>
      <vt:lpstr>그리기 모드 – 속성(태그) 붙이기(사전 설정)</vt:lpstr>
      <vt:lpstr>그리기 모드 – 속성(태그) 붙이기(직접 입력)</vt:lpstr>
      <vt:lpstr>그리기 모드 – 속성(태그) 붙이기</vt:lpstr>
      <vt:lpstr>그리기 모드 - 길(way) 그리기</vt:lpstr>
      <vt:lpstr>그리기 모드 - 길(way) 그리기</vt:lpstr>
      <vt:lpstr>그리기 모드 – 속성(태그) 붙이기</vt:lpstr>
      <vt:lpstr>그리기 모드 – 속성(태그) 붙이기(사전 설정)</vt:lpstr>
      <vt:lpstr>그리기 모드 – 속성(태그) 붙이기(직접 입력)</vt:lpstr>
      <vt:lpstr>그리기 모드 – 속성(태그) 붙이기</vt:lpstr>
      <vt:lpstr>적절한 태그/사전 설정 찾기</vt:lpstr>
      <vt:lpstr>더 많은 작업 모드</vt:lpstr>
      <vt:lpstr>건물 그리기(기존 방법)</vt:lpstr>
      <vt:lpstr>건물 그리기(기존 방법)</vt:lpstr>
      <vt:lpstr>건물 그리기 – 주의할 점</vt:lpstr>
      <vt:lpstr>건물 그리기 – 주의할 점</vt:lpstr>
      <vt:lpstr>건물 그리기(기존 방법)</vt:lpstr>
      <vt:lpstr>건물 그리기(기존 방법)</vt:lpstr>
      <vt:lpstr>건물 그리기(플러그인을 이용한 방법)</vt:lpstr>
      <vt:lpstr>건물 그리기(플러그인을 이용한 방법)</vt:lpstr>
      <vt:lpstr>건물 그리기(플러그인을 이용한 방법)</vt:lpstr>
      <vt:lpstr>각종 기능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JOSM 기초 사용법</dc:title>
  <dc:creator>황동하</dc:creator>
  <cp:lastModifiedBy>황동하</cp:lastModifiedBy>
  <cp:revision>1</cp:revision>
  <cp:lastPrinted>2023-06-28T08:05:27Z</cp:lastPrinted>
  <dcterms:created xsi:type="dcterms:W3CDTF">2023-06-26T05:04:10Z</dcterms:created>
  <dcterms:modified xsi:type="dcterms:W3CDTF">2023-06-30T05:34:12Z</dcterms:modified>
</cp:coreProperties>
</file>